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2" r:id="rId1"/>
  </p:sldMasterIdLst>
  <p:notesMasterIdLst>
    <p:notesMasterId r:id="rId4"/>
  </p:notesMasterIdLst>
  <p:sldIdLst>
    <p:sldId id="267" r:id="rId2"/>
    <p:sldId id="268" r:id="rId3"/>
  </p:sldIdLst>
  <p:sldSz cx="28800425" cy="50399950"/>
  <p:notesSz cx="6858000" cy="9144000"/>
  <p:defaultText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3"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0"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472A"/>
    <a:srgbClr val="FFFFFF"/>
    <a:srgbClr val="9966FF"/>
    <a:srgbClr val="CCCCFF"/>
    <a:srgbClr val="DF5535"/>
    <a:srgbClr val="D35A3D"/>
    <a:srgbClr val="CC99FF"/>
    <a:srgbClr val="9999FF"/>
    <a:srgbClr val="9933FF"/>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16" autoAdjust="0"/>
    <p:restoredTop sz="96366" autoAdjust="0"/>
  </p:normalViewPr>
  <p:slideViewPr>
    <p:cSldViewPr snapToGrid="0">
      <p:cViewPr>
        <p:scale>
          <a:sx n="50" d="100"/>
          <a:sy n="50" d="100"/>
        </p:scale>
        <p:origin x="427" y="-103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0D5518-6238-4157-80DE-6C97B1D0574D}" type="datetimeFigureOut">
              <a:rPr lang="zh-CN" altLang="en-US" smtClean="0"/>
              <a:t>2021/6/10</a:t>
            </a:fld>
            <a:endParaRPr lang="zh-CN" altLang="en-US"/>
          </a:p>
        </p:txBody>
      </p:sp>
      <p:sp>
        <p:nvSpPr>
          <p:cNvPr id="4" name="幻灯片图像占位符 3"/>
          <p:cNvSpPr>
            <a:spLocks noGrp="1" noRot="1" noChangeAspect="1"/>
          </p:cNvSpPr>
          <p:nvPr>
            <p:ph type="sldImg" idx="2"/>
          </p:nvPr>
        </p:nvSpPr>
        <p:spPr>
          <a:xfrm>
            <a:off x="2547938" y="1143000"/>
            <a:ext cx="17621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BB885F-AD19-4A56-9D4E-6F5489D8E63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3628245" rtl="0" eaLnBrk="1" latinLnBrk="0" hangingPunct="1">
      <a:defRPr sz="4760" kern="1200">
        <a:solidFill>
          <a:schemeClr val="tx1"/>
        </a:solidFill>
        <a:latin typeface="+mn-lt"/>
        <a:ea typeface="+mn-ea"/>
        <a:cs typeface="+mn-cs"/>
      </a:defRPr>
    </a:lvl1pPr>
    <a:lvl2pPr marL="1814122" algn="l" defTabSz="3628245" rtl="0" eaLnBrk="1" latinLnBrk="0" hangingPunct="1">
      <a:defRPr sz="4760" kern="1200">
        <a:solidFill>
          <a:schemeClr val="tx1"/>
        </a:solidFill>
        <a:latin typeface="+mn-lt"/>
        <a:ea typeface="+mn-ea"/>
        <a:cs typeface="+mn-cs"/>
      </a:defRPr>
    </a:lvl2pPr>
    <a:lvl3pPr marL="3628880" algn="l" defTabSz="3628245" rtl="0" eaLnBrk="1" latinLnBrk="0" hangingPunct="1">
      <a:defRPr sz="4760" kern="1200">
        <a:solidFill>
          <a:schemeClr val="tx1"/>
        </a:solidFill>
        <a:latin typeface="+mn-lt"/>
        <a:ea typeface="+mn-ea"/>
        <a:cs typeface="+mn-cs"/>
      </a:defRPr>
    </a:lvl3pPr>
    <a:lvl4pPr marL="5443002" algn="l" defTabSz="3628245" rtl="0" eaLnBrk="1" latinLnBrk="0" hangingPunct="1">
      <a:defRPr sz="4760" kern="1200">
        <a:solidFill>
          <a:schemeClr val="tx1"/>
        </a:solidFill>
        <a:latin typeface="+mn-lt"/>
        <a:ea typeface="+mn-ea"/>
        <a:cs typeface="+mn-cs"/>
      </a:defRPr>
    </a:lvl4pPr>
    <a:lvl5pPr marL="7257125" algn="l" defTabSz="3628245" rtl="0" eaLnBrk="1" latinLnBrk="0" hangingPunct="1">
      <a:defRPr sz="4760" kern="1200">
        <a:solidFill>
          <a:schemeClr val="tx1"/>
        </a:solidFill>
        <a:latin typeface="+mn-lt"/>
        <a:ea typeface="+mn-ea"/>
        <a:cs typeface="+mn-cs"/>
      </a:defRPr>
    </a:lvl5pPr>
    <a:lvl6pPr marL="9071882" algn="l" defTabSz="3628245" rtl="0" eaLnBrk="1" latinLnBrk="0" hangingPunct="1">
      <a:defRPr sz="4760" kern="1200">
        <a:solidFill>
          <a:schemeClr val="tx1"/>
        </a:solidFill>
        <a:latin typeface="+mn-lt"/>
        <a:ea typeface="+mn-ea"/>
        <a:cs typeface="+mn-cs"/>
      </a:defRPr>
    </a:lvl6pPr>
    <a:lvl7pPr marL="10886005" algn="l" defTabSz="3628245" rtl="0" eaLnBrk="1" latinLnBrk="0" hangingPunct="1">
      <a:defRPr sz="4760" kern="1200">
        <a:solidFill>
          <a:schemeClr val="tx1"/>
        </a:solidFill>
        <a:latin typeface="+mn-lt"/>
        <a:ea typeface="+mn-ea"/>
        <a:cs typeface="+mn-cs"/>
      </a:defRPr>
    </a:lvl7pPr>
    <a:lvl8pPr marL="12700127" algn="l" defTabSz="3628245" rtl="0" eaLnBrk="1" latinLnBrk="0" hangingPunct="1">
      <a:defRPr sz="4760" kern="1200">
        <a:solidFill>
          <a:schemeClr val="tx1"/>
        </a:solidFill>
        <a:latin typeface="+mn-lt"/>
        <a:ea typeface="+mn-ea"/>
        <a:cs typeface="+mn-cs"/>
      </a:defRPr>
    </a:lvl8pPr>
    <a:lvl9pPr marL="14514884" algn="l" defTabSz="3628245" rtl="0" eaLnBrk="1" latinLnBrk="0" hangingPunct="1">
      <a:defRPr sz="476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47938" y="1143000"/>
            <a:ext cx="17621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BB885F-AD19-4A56-9D4E-6F5489D8E633}" type="slidenum">
              <a:rPr lang="zh-CN" altLang="en-US" smtClean="0"/>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160033" y="8248340"/>
            <a:ext cx="24480361" cy="17546644"/>
          </a:xfrm>
        </p:spPr>
        <p:txBody>
          <a:bodyPr anchor="b"/>
          <a:lstStyle>
            <a:lvl1pPr algn="ctr">
              <a:defRPr sz="18896"/>
            </a:lvl1pPr>
          </a:lstStyle>
          <a:p>
            <a:r>
              <a:rPr lang="zh-CN" altLang="en-US"/>
              <a:t>单击此处编辑母版标题样式</a:t>
            </a:r>
            <a:endParaRPr lang="en-US" dirty="0"/>
          </a:p>
        </p:txBody>
      </p:sp>
      <p:sp>
        <p:nvSpPr>
          <p:cNvPr id="3" name="Subtitle 2"/>
          <p:cNvSpPr>
            <a:spLocks noGrp="1"/>
          </p:cNvSpPr>
          <p:nvPr>
            <p:ph type="subTitle" idx="1"/>
          </p:nvPr>
        </p:nvSpPr>
        <p:spPr>
          <a:xfrm>
            <a:off x="3600054" y="26471648"/>
            <a:ext cx="21600319" cy="12168318"/>
          </a:xfrm>
        </p:spPr>
        <p:txBody>
          <a:bodyPr/>
          <a:lstStyle>
            <a:lvl1pPr marL="0" indent="0" algn="ctr">
              <a:buNone/>
              <a:defRPr sz="7554"/>
            </a:lvl1pPr>
            <a:lvl2pPr marL="1439703" indent="0" algn="ctr">
              <a:buNone/>
              <a:defRPr sz="6295"/>
            </a:lvl2pPr>
            <a:lvl3pPr marL="2879407" indent="0" algn="ctr">
              <a:buNone/>
              <a:defRPr sz="5671"/>
            </a:lvl3pPr>
            <a:lvl4pPr marL="4319110" indent="0" algn="ctr">
              <a:buNone/>
              <a:defRPr sz="5042"/>
            </a:lvl4pPr>
            <a:lvl5pPr marL="5758815" indent="0" algn="ctr">
              <a:buNone/>
              <a:defRPr sz="5042"/>
            </a:lvl5pPr>
            <a:lvl6pPr marL="7198525" indent="0" algn="ctr">
              <a:buNone/>
              <a:defRPr sz="5042"/>
            </a:lvl6pPr>
            <a:lvl7pPr marL="8638228" indent="0" algn="ctr">
              <a:buNone/>
              <a:defRPr sz="5042"/>
            </a:lvl7pPr>
            <a:lvl8pPr marL="10077932" indent="0" algn="ctr">
              <a:buNone/>
              <a:defRPr sz="5042"/>
            </a:lvl8pPr>
            <a:lvl9pPr marL="11517636" indent="0" algn="ctr">
              <a:buNone/>
              <a:defRPr sz="5042"/>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0AFC7BBC-E812-410D-90AF-F07A76A55BA9}" type="datetimeFigureOut">
              <a:rPr lang="zh-CN" altLang="en-US" smtClean="0"/>
              <a:t>2021/6/10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F89AB-4FE3-4917-BD74-CDB7BAD1440C}" type="slidenum">
              <a:rPr lang="zh-CN" altLang="en-US" smtClean="0"/>
              <a:t>‹#›</a:t>
            </a:fld>
            <a:endParaRPr lang="zh-CN" altLang="en-US"/>
          </a:p>
        </p:txBody>
      </p:sp>
    </p:spTree>
    <p:extLst>
      <p:ext uri="{BB962C8B-B14F-4D97-AF65-F5344CB8AC3E}">
        <p14:creationId xmlns:p14="http://schemas.microsoft.com/office/powerpoint/2010/main" val="723725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AFC7BBC-E812-410D-90AF-F07A76A55BA9}" type="datetimeFigureOut">
              <a:rPr lang="zh-CN" altLang="en-US" smtClean="0"/>
              <a:t>2021/6/10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F89AB-4FE3-4917-BD74-CDB7BAD1440C}" type="slidenum">
              <a:rPr lang="zh-CN" altLang="en-US" smtClean="0"/>
              <a:t>‹#›</a:t>
            </a:fld>
            <a:endParaRPr lang="zh-CN" altLang="en-US"/>
          </a:p>
        </p:txBody>
      </p:sp>
    </p:spTree>
    <p:extLst>
      <p:ext uri="{BB962C8B-B14F-4D97-AF65-F5344CB8AC3E}">
        <p14:creationId xmlns:p14="http://schemas.microsoft.com/office/powerpoint/2010/main" val="3813105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610307" y="2683344"/>
            <a:ext cx="6210092" cy="4271162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980032" y="2683344"/>
            <a:ext cx="18270270" cy="4271162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AFC7BBC-E812-410D-90AF-F07A76A55BA9}" type="datetimeFigureOut">
              <a:rPr lang="zh-CN" altLang="en-US" smtClean="0"/>
              <a:t>2021/6/10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F89AB-4FE3-4917-BD74-CDB7BAD1440C}" type="slidenum">
              <a:rPr lang="zh-CN" altLang="en-US" smtClean="0"/>
              <a:t>‹#›</a:t>
            </a:fld>
            <a:endParaRPr lang="zh-CN" altLang="en-US"/>
          </a:p>
        </p:txBody>
      </p:sp>
    </p:spTree>
    <p:extLst>
      <p:ext uri="{BB962C8B-B14F-4D97-AF65-F5344CB8AC3E}">
        <p14:creationId xmlns:p14="http://schemas.microsoft.com/office/powerpoint/2010/main" val="3382309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AFC7BBC-E812-410D-90AF-F07A76A55BA9}" type="datetimeFigureOut">
              <a:rPr lang="zh-CN" altLang="en-US" smtClean="0"/>
              <a:t>2021/6/10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F89AB-4FE3-4917-BD74-CDB7BAD1440C}" type="slidenum">
              <a:rPr lang="zh-CN" altLang="en-US" smtClean="0"/>
              <a:t>‹#›</a:t>
            </a:fld>
            <a:endParaRPr lang="zh-CN" altLang="en-US"/>
          </a:p>
        </p:txBody>
      </p:sp>
    </p:spTree>
    <p:extLst>
      <p:ext uri="{BB962C8B-B14F-4D97-AF65-F5344CB8AC3E}">
        <p14:creationId xmlns:p14="http://schemas.microsoft.com/office/powerpoint/2010/main" val="82039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965034" y="12565005"/>
            <a:ext cx="24840367" cy="20964980"/>
          </a:xfrm>
        </p:spPr>
        <p:txBody>
          <a:bodyPr anchor="b"/>
          <a:lstStyle>
            <a:lvl1pPr>
              <a:defRPr sz="18896"/>
            </a:lvl1pPr>
          </a:lstStyle>
          <a:p>
            <a:r>
              <a:rPr lang="zh-CN" altLang="en-US"/>
              <a:t>单击此处编辑母版标题样式</a:t>
            </a:r>
            <a:endParaRPr lang="en-US" dirty="0"/>
          </a:p>
        </p:txBody>
      </p:sp>
      <p:sp>
        <p:nvSpPr>
          <p:cNvPr id="3" name="Text Placeholder 2"/>
          <p:cNvSpPr>
            <a:spLocks noGrp="1"/>
          </p:cNvSpPr>
          <p:nvPr>
            <p:ph type="body" idx="1"/>
          </p:nvPr>
        </p:nvSpPr>
        <p:spPr>
          <a:xfrm>
            <a:off x="1965034" y="33728324"/>
            <a:ext cx="24840367" cy="11024983"/>
          </a:xfrm>
        </p:spPr>
        <p:txBody>
          <a:bodyPr/>
          <a:lstStyle>
            <a:lvl1pPr marL="0" indent="0">
              <a:buNone/>
              <a:defRPr sz="7554">
                <a:solidFill>
                  <a:schemeClr val="tx1"/>
                </a:solidFill>
              </a:defRPr>
            </a:lvl1pPr>
            <a:lvl2pPr marL="1439703" indent="0">
              <a:buNone/>
              <a:defRPr sz="6295">
                <a:solidFill>
                  <a:schemeClr val="tx1">
                    <a:tint val="75000"/>
                  </a:schemeClr>
                </a:solidFill>
              </a:defRPr>
            </a:lvl2pPr>
            <a:lvl3pPr marL="2879407" indent="0">
              <a:buNone/>
              <a:defRPr sz="5671">
                <a:solidFill>
                  <a:schemeClr val="tx1">
                    <a:tint val="75000"/>
                  </a:schemeClr>
                </a:solidFill>
              </a:defRPr>
            </a:lvl3pPr>
            <a:lvl4pPr marL="4319110" indent="0">
              <a:buNone/>
              <a:defRPr sz="5042">
                <a:solidFill>
                  <a:schemeClr val="tx1">
                    <a:tint val="75000"/>
                  </a:schemeClr>
                </a:solidFill>
              </a:defRPr>
            </a:lvl4pPr>
            <a:lvl5pPr marL="5758815" indent="0">
              <a:buNone/>
              <a:defRPr sz="5042">
                <a:solidFill>
                  <a:schemeClr val="tx1">
                    <a:tint val="75000"/>
                  </a:schemeClr>
                </a:solidFill>
              </a:defRPr>
            </a:lvl5pPr>
            <a:lvl6pPr marL="7198525" indent="0">
              <a:buNone/>
              <a:defRPr sz="5042">
                <a:solidFill>
                  <a:schemeClr val="tx1">
                    <a:tint val="75000"/>
                  </a:schemeClr>
                </a:solidFill>
              </a:defRPr>
            </a:lvl6pPr>
            <a:lvl7pPr marL="8638228" indent="0">
              <a:buNone/>
              <a:defRPr sz="5042">
                <a:solidFill>
                  <a:schemeClr val="tx1">
                    <a:tint val="75000"/>
                  </a:schemeClr>
                </a:solidFill>
              </a:defRPr>
            </a:lvl7pPr>
            <a:lvl8pPr marL="10077932" indent="0">
              <a:buNone/>
              <a:defRPr sz="5042">
                <a:solidFill>
                  <a:schemeClr val="tx1">
                    <a:tint val="75000"/>
                  </a:schemeClr>
                </a:solidFill>
              </a:defRPr>
            </a:lvl8pPr>
            <a:lvl9pPr marL="11517636" indent="0">
              <a:buNone/>
              <a:defRPr sz="5042">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AFC7BBC-E812-410D-90AF-F07A76A55BA9}" type="datetimeFigureOut">
              <a:rPr lang="zh-CN" altLang="en-US" smtClean="0"/>
              <a:t>2021/6/10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AF89AB-4FE3-4917-BD74-CDB7BAD1440C}" type="slidenum">
              <a:rPr lang="zh-CN" altLang="en-US" smtClean="0"/>
              <a:t>‹#›</a:t>
            </a:fld>
            <a:endParaRPr lang="zh-CN" altLang="en-US"/>
          </a:p>
        </p:txBody>
      </p:sp>
    </p:spTree>
    <p:extLst>
      <p:ext uri="{BB962C8B-B14F-4D97-AF65-F5344CB8AC3E}">
        <p14:creationId xmlns:p14="http://schemas.microsoft.com/office/powerpoint/2010/main" val="281493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980033" y="13416658"/>
            <a:ext cx="12240181" cy="3197830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14580218" y="13416658"/>
            <a:ext cx="12240181" cy="3197830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AFC7BBC-E812-410D-90AF-F07A76A55BA9}" type="datetimeFigureOut">
              <a:rPr lang="zh-CN" altLang="en-US" smtClean="0"/>
              <a:t>2021/6/10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CAF89AB-4FE3-4917-BD74-CDB7BAD1440C}" type="slidenum">
              <a:rPr lang="zh-CN" altLang="en-US" smtClean="0"/>
              <a:t>‹#›</a:t>
            </a:fld>
            <a:endParaRPr lang="zh-CN" altLang="en-US"/>
          </a:p>
        </p:txBody>
      </p:sp>
    </p:spTree>
    <p:extLst>
      <p:ext uri="{BB962C8B-B14F-4D97-AF65-F5344CB8AC3E}">
        <p14:creationId xmlns:p14="http://schemas.microsoft.com/office/powerpoint/2010/main" val="2004477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83782" y="2683349"/>
            <a:ext cx="24840367" cy="9741656"/>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983785" y="12354996"/>
            <a:ext cx="12183928" cy="6054994"/>
          </a:xfrm>
        </p:spPr>
        <p:txBody>
          <a:bodyPr anchor="b"/>
          <a:lstStyle>
            <a:lvl1pPr marL="0" indent="0">
              <a:buNone/>
              <a:defRPr sz="7554" b="1"/>
            </a:lvl1pPr>
            <a:lvl2pPr marL="1439703" indent="0">
              <a:buNone/>
              <a:defRPr sz="6295" b="1"/>
            </a:lvl2pPr>
            <a:lvl3pPr marL="2879407" indent="0">
              <a:buNone/>
              <a:defRPr sz="5671" b="1"/>
            </a:lvl3pPr>
            <a:lvl4pPr marL="4319110" indent="0">
              <a:buNone/>
              <a:defRPr sz="5042" b="1"/>
            </a:lvl4pPr>
            <a:lvl5pPr marL="5758815" indent="0">
              <a:buNone/>
              <a:defRPr sz="5042" b="1"/>
            </a:lvl5pPr>
            <a:lvl6pPr marL="7198525" indent="0">
              <a:buNone/>
              <a:defRPr sz="5042" b="1"/>
            </a:lvl6pPr>
            <a:lvl7pPr marL="8638228" indent="0">
              <a:buNone/>
              <a:defRPr sz="5042" b="1"/>
            </a:lvl7pPr>
            <a:lvl8pPr marL="10077932" indent="0">
              <a:buNone/>
              <a:defRPr sz="5042" b="1"/>
            </a:lvl8pPr>
            <a:lvl9pPr marL="11517636" indent="0">
              <a:buNone/>
              <a:defRPr sz="5042" b="1"/>
            </a:lvl9pPr>
          </a:lstStyle>
          <a:p>
            <a:pPr lvl="0"/>
            <a:r>
              <a:rPr lang="zh-CN" altLang="en-US"/>
              <a:t>编辑母版文本样式</a:t>
            </a:r>
          </a:p>
        </p:txBody>
      </p:sp>
      <p:sp>
        <p:nvSpPr>
          <p:cNvPr id="4" name="Content Placeholder 3"/>
          <p:cNvSpPr>
            <a:spLocks noGrp="1"/>
          </p:cNvSpPr>
          <p:nvPr>
            <p:ph sz="half" idx="2"/>
          </p:nvPr>
        </p:nvSpPr>
        <p:spPr>
          <a:xfrm>
            <a:off x="1983785" y="18409987"/>
            <a:ext cx="12183928" cy="270783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14580217" y="12354996"/>
            <a:ext cx="12243932" cy="6054994"/>
          </a:xfrm>
        </p:spPr>
        <p:txBody>
          <a:bodyPr anchor="b"/>
          <a:lstStyle>
            <a:lvl1pPr marL="0" indent="0">
              <a:buNone/>
              <a:defRPr sz="7554" b="1"/>
            </a:lvl1pPr>
            <a:lvl2pPr marL="1439703" indent="0">
              <a:buNone/>
              <a:defRPr sz="6295" b="1"/>
            </a:lvl2pPr>
            <a:lvl3pPr marL="2879407" indent="0">
              <a:buNone/>
              <a:defRPr sz="5671" b="1"/>
            </a:lvl3pPr>
            <a:lvl4pPr marL="4319110" indent="0">
              <a:buNone/>
              <a:defRPr sz="5042" b="1"/>
            </a:lvl4pPr>
            <a:lvl5pPr marL="5758815" indent="0">
              <a:buNone/>
              <a:defRPr sz="5042" b="1"/>
            </a:lvl5pPr>
            <a:lvl6pPr marL="7198525" indent="0">
              <a:buNone/>
              <a:defRPr sz="5042" b="1"/>
            </a:lvl6pPr>
            <a:lvl7pPr marL="8638228" indent="0">
              <a:buNone/>
              <a:defRPr sz="5042" b="1"/>
            </a:lvl7pPr>
            <a:lvl8pPr marL="10077932" indent="0">
              <a:buNone/>
              <a:defRPr sz="5042" b="1"/>
            </a:lvl8pPr>
            <a:lvl9pPr marL="11517636" indent="0">
              <a:buNone/>
              <a:defRPr sz="5042" b="1"/>
            </a:lvl9pPr>
          </a:lstStyle>
          <a:p>
            <a:pPr lvl="0"/>
            <a:r>
              <a:rPr lang="zh-CN" altLang="en-US"/>
              <a:t>编辑母版文本样式</a:t>
            </a:r>
          </a:p>
        </p:txBody>
      </p:sp>
      <p:sp>
        <p:nvSpPr>
          <p:cNvPr id="6" name="Content Placeholder 5"/>
          <p:cNvSpPr>
            <a:spLocks noGrp="1"/>
          </p:cNvSpPr>
          <p:nvPr>
            <p:ph sz="quarter" idx="4"/>
          </p:nvPr>
        </p:nvSpPr>
        <p:spPr>
          <a:xfrm>
            <a:off x="14580217" y="18409987"/>
            <a:ext cx="12243932" cy="270783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AFC7BBC-E812-410D-90AF-F07A76A55BA9}" type="datetimeFigureOut">
              <a:rPr lang="zh-CN" altLang="en-US" smtClean="0"/>
              <a:t>2021/6/10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CAF89AB-4FE3-4917-BD74-CDB7BAD1440C}" type="slidenum">
              <a:rPr lang="zh-CN" altLang="en-US" smtClean="0"/>
              <a:t>‹#›</a:t>
            </a:fld>
            <a:endParaRPr lang="zh-CN" altLang="en-US"/>
          </a:p>
        </p:txBody>
      </p:sp>
    </p:spTree>
    <p:extLst>
      <p:ext uri="{BB962C8B-B14F-4D97-AF65-F5344CB8AC3E}">
        <p14:creationId xmlns:p14="http://schemas.microsoft.com/office/powerpoint/2010/main" val="961961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AFC7BBC-E812-410D-90AF-F07A76A55BA9}" type="datetimeFigureOut">
              <a:rPr lang="zh-CN" altLang="en-US" smtClean="0"/>
              <a:t>2021/6/10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CAF89AB-4FE3-4917-BD74-CDB7BAD1440C}" type="slidenum">
              <a:rPr lang="zh-CN" altLang="en-US" smtClean="0"/>
              <a:t>‹#›</a:t>
            </a:fld>
            <a:endParaRPr lang="zh-CN" altLang="en-US"/>
          </a:p>
        </p:txBody>
      </p:sp>
    </p:spTree>
    <p:extLst>
      <p:ext uri="{BB962C8B-B14F-4D97-AF65-F5344CB8AC3E}">
        <p14:creationId xmlns:p14="http://schemas.microsoft.com/office/powerpoint/2010/main" val="359405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C7BBC-E812-410D-90AF-F07A76A55BA9}" type="datetimeFigureOut">
              <a:rPr lang="zh-CN" altLang="en-US" smtClean="0"/>
              <a:t>2021/6/10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CAF89AB-4FE3-4917-BD74-CDB7BAD1440C}" type="slidenum">
              <a:rPr lang="zh-CN" altLang="en-US" smtClean="0"/>
              <a:t>‹#›</a:t>
            </a:fld>
            <a:endParaRPr lang="zh-CN" altLang="en-US"/>
          </a:p>
        </p:txBody>
      </p:sp>
    </p:spTree>
    <p:extLst>
      <p:ext uri="{BB962C8B-B14F-4D97-AF65-F5344CB8AC3E}">
        <p14:creationId xmlns:p14="http://schemas.microsoft.com/office/powerpoint/2010/main" val="1358597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983784" y="3359995"/>
            <a:ext cx="9288887" cy="11759987"/>
          </a:xfrm>
        </p:spPr>
        <p:txBody>
          <a:bodyPr anchor="b"/>
          <a:lstStyle>
            <a:lvl1pPr>
              <a:defRPr sz="10075"/>
            </a:lvl1pPr>
          </a:lstStyle>
          <a:p>
            <a:r>
              <a:rPr lang="zh-CN" altLang="en-US"/>
              <a:t>单击此处编辑母版标题样式</a:t>
            </a:r>
            <a:endParaRPr lang="en-US" dirty="0"/>
          </a:p>
        </p:txBody>
      </p:sp>
      <p:sp>
        <p:nvSpPr>
          <p:cNvPr id="3" name="Content Placeholder 2"/>
          <p:cNvSpPr>
            <a:spLocks noGrp="1"/>
          </p:cNvSpPr>
          <p:nvPr>
            <p:ph idx="1"/>
          </p:nvPr>
        </p:nvSpPr>
        <p:spPr>
          <a:xfrm>
            <a:off x="12243936" y="7256675"/>
            <a:ext cx="14580215" cy="35816631"/>
          </a:xfrm>
        </p:spPr>
        <p:txBody>
          <a:bodyPr/>
          <a:lstStyle>
            <a:lvl1pPr>
              <a:defRPr sz="10075"/>
            </a:lvl1pPr>
            <a:lvl2pPr>
              <a:defRPr sz="8814"/>
            </a:lvl2pPr>
            <a:lvl3pPr>
              <a:defRPr sz="7554"/>
            </a:lvl3pPr>
            <a:lvl4pPr>
              <a:defRPr sz="6295"/>
            </a:lvl4pPr>
            <a:lvl5pPr>
              <a:defRPr sz="6295"/>
            </a:lvl5pPr>
            <a:lvl6pPr>
              <a:defRPr sz="6295"/>
            </a:lvl6pPr>
            <a:lvl7pPr>
              <a:defRPr sz="6295"/>
            </a:lvl7pPr>
            <a:lvl8pPr>
              <a:defRPr sz="6295"/>
            </a:lvl8pPr>
            <a:lvl9pPr>
              <a:defRPr sz="6295"/>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983784" y="15119989"/>
            <a:ext cx="9288887" cy="28011643"/>
          </a:xfrm>
        </p:spPr>
        <p:txBody>
          <a:bodyPr/>
          <a:lstStyle>
            <a:lvl1pPr marL="0" indent="0">
              <a:buNone/>
              <a:defRPr sz="5042"/>
            </a:lvl1pPr>
            <a:lvl2pPr marL="1439703" indent="0">
              <a:buNone/>
              <a:defRPr sz="4410"/>
            </a:lvl2pPr>
            <a:lvl3pPr marL="2879407" indent="0">
              <a:buNone/>
              <a:defRPr sz="3780"/>
            </a:lvl3pPr>
            <a:lvl4pPr marL="4319110" indent="0">
              <a:buNone/>
              <a:defRPr sz="3150"/>
            </a:lvl4pPr>
            <a:lvl5pPr marL="5758815" indent="0">
              <a:buNone/>
              <a:defRPr sz="3150"/>
            </a:lvl5pPr>
            <a:lvl6pPr marL="7198525" indent="0">
              <a:buNone/>
              <a:defRPr sz="3150"/>
            </a:lvl6pPr>
            <a:lvl7pPr marL="8638228" indent="0">
              <a:buNone/>
              <a:defRPr sz="3150"/>
            </a:lvl7pPr>
            <a:lvl8pPr marL="10077932" indent="0">
              <a:buNone/>
              <a:defRPr sz="3150"/>
            </a:lvl8pPr>
            <a:lvl9pPr marL="11517636" indent="0">
              <a:buNone/>
              <a:defRPr sz="3150"/>
            </a:lvl9pPr>
          </a:lstStyle>
          <a:p>
            <a:pPr lvl="0"/>
            <a:r>
              <a:rPr lang="zh-CN" altLang="en-US"/>
              <a:t>编辑母版文本样式</a:t>
            </a:r>
          </a:p>
        </p:txBody>
      </p:sp>
      <p:sp>
        <p:nvSpPr>
          <p:cNvPr id="5" name="Date Placeholder 4"/>
          <p:cNvSpPr>
            <a:spLocks noGrp="1"/>
          </p:cNvSpPr>
          <p:nvPr>
            <p:ph type="dt" sz="half" idx="10"/>
          </p:nvPr>
        </p:nvSpPr>
        <p:spPr/>
        <p:txBody>
          <a:bodyPr/>
          <a:lstStyle/>
          <a:p>
            <a:fld id="{0AFC7BBC-E812-410D-90AF-F07A76A55BA9}" type="datetimeFigureOut">
              <a:rPr lang="zh-CN" altLang="en-US" smtClean="0"/>
              <a:t>2021/6/10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CAF89AB-4FE3-4917-BD74-CDB7BAD1440C}" type="slidenum">
              <a:rPr lang="zh-CN" altLang="en-US" smtClean="0"/>
              <a:t>‹#›</a:t>
            </a:fld>
            <a:endParaRPr lang="zh-CN" altLang="en-US"/>
          </a:p>
        </p:txBody>
      </p:sp>
    </p:spTree>
    <p:extLst>
      <p:ext uri="{BB962C8B-B14F-4D97-AF65-F5344CB8AC3E}">
        <p14:creationId xmlns:p14="http://schemas.microsoft.com/office/powerpoint/2010/main" val="3047871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983784" y="3359995"/>
            <a:ext cx="9288887" cy="11759987"/>
          </a:xfrm>
        </p:spPr>
        <p:txBody>
          <a:bodyPr anchor="b"/>
          <a:lstStyle>
            <a:lvl1pPr>
              <a:defRPr sz="1007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243936" y="7256675"/>
            <a:ext cx="14580215" cy="35816631"/>
          </a:xfrm>
        </p:spPr>
        <p:txBody>
          <a:bodyPr anchor="t"/>
          <a:lstStyle>
            <a:lvl1pPr marL="0" indent="0">
              <a:buNone/>
              <a:defRPr sz="10075"/>
            </a:lvl1pPr>
            <a:lvl2pPr marL="1439703" indent="0">
              <a:buNone/>
              <a:defRPr sz="8814"/>
            </a:lvl2pPr>
            <a:lvl3pPr marL="2879407" indent="0">
              <a:buNone/>
              <a:defRPr sz="7554"/>
            </a:lvl3pPr>
            <a:lvl4pPr marL="4319110" indent="0">
              <a:buNone/>
              <a:defRPr sz="6295"/>
            </a:lvl4pPr>
            <a:lvl5pPr marL="5758815" indent="0">
              <a:buNone/>
              <a:defRPr sz="6295"/>
            </a:lvl5pPr>
            <a:lvl6pPr marL="7198525" indent="0">
              <a:buNone/>
              <a:defRPr sz="6295"/>
            </a:lvl6pPr>
            <a:lvl7pPr marL="8638228" indent="0">
              <a:buNone/>
              <a:defRPr sz="6295"/>
            </a:lvl7pPr>
            <a:lvl8pPr marL="10077932" indent="0">
              <a:buNone/>
              <a:defRPr sz="6295"/>
            </a:lvl8pPr>
            <a:lvl9pPr marL="11517636" indent="0">
              <a:buNone/>
              <a:defRPr sz="6295"/>
            </a:lvl9pPr>
          </a:lstStyle>
          <a:p>
            <a:r>
              <a:rPr lang="zh-CN" altLang="en-US"/>
              <a:t>单击图标添加图片</a:t>
            </a:r>
            <a:endParaRPr lang="en-US" dirty="0"/>
          </a:p>
        </p:txBody>
      </p:sp>
      <p:sp>
        <p:nvSpPr>
          <p:cNvPr id="4" name="Text Placeholder 3"/>
          <p:cNvSpPr>
            <a:spLocks noGrp="1"/>
          </p:cNvSpPr>
          <p:nvPr>
            <p:ph type="body" sz="half" idx="2"/>
          </p:nvPr>
        </p:nvSpPr>
        <p:spPr>
          <a:xfrm>
            <a:off x="1983784" y="15119989"/>
            <a:ext cx="9288887" cy="28011643"/>
          </a:xfrm>
        </p:spPr>
        <p:txBody>
          <a:bodyPr/>
          <a:lstStyle>
            <a:lvl1pPr marL="0" indent="0">
              <a:buNone/>
              <a:defRPr sz="5042"/>
            </a:lvl1pPr>
            <a:lvl2pPr marL="1439703" indent="0">
              <a:buNone/>
              <a:defRPr sz="4410"/>
            </a:lvl2pPr>
            <a:lvl3pPr marL="2879407" indent="0">
              <a:buNone/>
              <a:defRPr sz="3780"/>
            </a:lvl3pPr>
            <a:lvl4pPr marL="4319110" indent="0">
              <a:buNone/>
              <a:defRPr sz="3150"/>
            </a:lvl4pPr>
            <a:lvl5pPr marL="5758815" indent="0">
              <a:buNone/>
              <a:defRPr sz="3150"/>
            </a:lvl5pPr>
            <a:lvl6pPr marL="7198525" indent="0">
              <a:buNone/>
              <a:defRPr sz="3150"/>
            </a:lvl6pPr>
            <a:lvl7pPr marL="8638228" indent="0">
              <a:buNone/>
              <a:defRPr sz="3150"/>
            </a:lvl7pPr>
            <a:lvl8pPr marL="10077932" indent="0">
              <a:buNone/>
              <a:defRPr sz="3150"/>
            </a:lvl8pPr>
            <a:lvl9pPr marL="11517636" indent="0">
              <a:buNone/>
              <a:defRPr sz="3150"/>
            </a:lvl9pPr>
          </a:lstStyle>
          <a:p>
            <a:pPr lvl="0"/>
            <a:r>
              <a:rPr lang="zh-CN" altLang="en-US"/>
              <a:t>编辑母版文本样式</a:t>
            </a:r>
          </a:p>
        </p:txBody>
      </p:sp>
      <p:sp>
        <p:nvSpPr>
          <p:cNvPr id="5" name="Date Placeholder 4"/>
          <p:cNvSpPr>
            <a:spLocks noGrp="1"/>
          </p:cNvSpPr>
          <p:nvPr>
            <p:ph type="dt" sz="half" idx="10"/>
          </p:nvPr>
        </p:nvSpPr>
        <p:spPr/>
        <p:txBody>
          <a:bodyPr/>
          <a:lstStyle/>
          <a:p>
            <a:fld id="{0AFC7BBC-E812-410D-90AF-F07A76A55BA9}" type="datetimeFigureOut">
              <a:rPr lang="zh-CN" altLang="en-US" smtClean="0"/>
              <a:t>2021/6/10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CAF89AB-4FE3-4917-BD74-CDB7BAD1440C}" type="slidenum">
              <a:rPr lang="zh-CN" altLang="en-US" smtClean="0"/>
              <a:t>‹#›</a:t>
            </a:fld>
            <a:endParaRPr lang="zh-CN" altLang="en-US"/>
          </a:p>
        </p:txBody>
      </p:sp>
    </p:spTree>
    <p:extLst>
      <p:ext uri="{BB962C8B-B14F-4D97-AF65-F5344CB8AC3E}">
        <p14:creationId xmlns:p14="http://schemas.microsoft.com/office/powerpoint/2010/main" val="4125574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0031" y="2683349"/>
            <a:ext cx="24840367" cy="974165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980031" y="13416658"/>
            <a:ext cx="24840367" cy="31978303"/>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980029" y="46713306"/>
            <a:ext cx="6480096" cy="2683333"/>
          </a:xfrm>
          <a:prstGeom prst="rect">
            <a:avLst/>
          </a:prstGeom>
        </p:spPr>
        <p:txBody>
          <a:bodyPr vert="horz" lIns="91440" tIns="45720" rIns="91440" bIns="45720" rtlCol="0" anchor="ctr"/>
          <a:lstStyle>
            <a:lvl1pPr algn="l">
              <a:defRPr sz="3780">
                <a:solidFill>
                  <a:schemeClr val="tx1">
                    <a:tint val="75000"/>
                  </a:schemeClr>
                </a:solidFill>
              </a:defRPr>
            </a:lvl1pPr>
          </a:lstStyle>
          <a:p>
            <a:fld id="{0AFC7BBC-E812-410D-90AF-F07A76A55BA9}" type="datetimeFigureOut">
              <a:rPr lang="zh-CN" altLang="en-US" smtClean="0"/>
              <a:t>2021/6/10</a:t>
            </a:fld>
            <a:endParaRPr lang="zh-CN" altLang="en-US"/>
          </a:p>
        </p:txBody>
      </p:sp>
      <p:sp>
        <p:nvSpPr>
          <p:cNvPr id="5" name="Footer Placeholder 4"/>
          <p:cNvSpPr>
            <a:spLocks noGrp="1"/>
          </p:cNvSpPr>
          <p:nvPr>
            <p:ph type="ftr" sz="quarter" idx="3"/>
          </p:nvPr>
        </p:nvSpPr>
        <p:spPr>
          <a:xfrm>
            <a:off x="9540143" y="46713306"/>
            <a:ext cx="9720143" cy="2683333"/>
          </a:xfrm>
          <a:prstGeom prst="rect">
            <a:avLst/>
          </a:prstGeom>
        </p:spPr>
        <p:txBody>
          <a:bodyPr vert="horz" lIns="91440" tIns="45720" rIns="91440" bIns="45720" rtlCol="0" anchor="ctr"/>
          <a:lstStyle>
            <a:lvl1pPr algn="ctr">
              <a:defRPr sz="378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20340300" y="46713306"/>
            <a:ext cx="6480096" cy="2683333"/>
          </a:xfrm>
          <a:prstGeom prst="rect">
            <a:avLst/>
          </a:prstGeom>
        </p:spPr>
        <p:txBody>
          <a:bodyPr vert="horz" lIns="91440" tIns="45720" rIns="91440" bIns="45720" rtlCol="0" anchor="ctr"/>
          <a:lstStyle>
            <a:lvl1pPr algn="r">
              <a:defRPr sz="3780">
                <a:solidFill>
                  <a:schemeClr val="tx1">
                    <a:tint val="75000"/>
                  </a:schemeClr>
                </a:solidFill>
              </a:defRPr>
            </a:lvl1pPr>
          </a:lstStyle>
          <a:p>
            <a:fld id="{BCAF89AB-4FE3-4917-BD74-CDB7BAD1440C}" type="slidenum">
              <a:rPr lang="zh-CN" altLang="en-US" smtClean="0"/>
              <a:t>‹#›</a:t>
            </a:fld>
            <a:endParaRPr lang="zh-CN" altLang="en-US"/>
          </a:p>
        </p:txBody>
      </p:sp>
    </p:spTree>
    <p:extLst>
      <p:ext uri="{BB962C8B-B14F-4D97-AF65-F5344CB8AC3E}">
        <p14:creationId xmlns:p14="http://schemas.microsoft.com/office/powerpoint/2010/main" val="3286681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879407" rtl="0" eaLnBrk="1" latinLnBrk="0" hangingPunct="1">
        <a:lnSpc>
          <a:spcPct val="90000"/>
        </a:lnSpc>
        <a:spcBef>
          <a:spcPct val="0"/>
        </a:spcBef>
        <a:buNone/>
        <a:defRPr sz="13855" kern="1200">
          <a:solidFill>
            <a:schemeClr val="tx1"/>
          </a:solidFill>
          <a:latin typeface="+mj-lt"/>
          <a:ea typeface="+mj-ea"/>
          <a:cs typeface="+mj-cs"/>
        </a:defRPr>
      </a:lvl1pPr>
    </p:titleStyle>
    <p:bodyStyle>
      <a:lvl1pPr marL="719852" indent="-719852" algn="l" defTabSz="2879407" rtl="0" eaLnBrk="1" latinLnBrk="0" hangingPunct="1">
        <a:lnSpc>
          <a:spcPct val="90000"/>
        </a:lnSpc>
        <a:spcBef>
          <a:spcPts val="3150"/>
        </a:spcBef>
        <a:buFont typeface="Arial" panose="020B0604020202020204" pitchFamily="34" charset="0"/>
        <a:buChar char="•"/>
        <a:defRPr sz="8814" kern="1200">
          <a:solidFill>
            <a:schemeClr val="tx1"/>
          </a:solidFill>
          <a:latin typeface="+mn-lt"/>
          <a:ea typeface="+mn-ea"/>
          <a:cs typeface="+mn-cs"/>
        </a:defRPr>
      </a:lvl1pPr>
      <a:lvl2pPr marL="2159555" indent="-719852" algn="l" defTabSz="2879407" rtl="0" eaLnBrk="1" latinLnBrk="0" hangingPunct="1">
        <a:lnSpc>
          <a:spcPct val="90000"/>
        </a:lnSpc>
        <a:spcBef>
          <a:spcPts val="1575"/>
        </a:spcBef>
        <a:buFont typeface="Arial" panose="020B0604020202020204" pitchFamily="34" charset="0"/>
        <a:buChar char="•"/>
        <a:defRPr sz="7554" kern="1200">
          <a:solidFill>
            <a:schemeClr val="tx1"/>
          </a:solidFill>
          <a:latin typeface="+mn-lt"/>
          <a:ea typeface="+mn-ea"/>
          <a:cs typeface="+mn-cs"/>
        </a:defRPr>
      </a:lvl2pPr>
      <a:lvl3pPr marL="3599259" indent="-719852" algn="l" defTabSz="2879407" rtl="0" eaLnBrk="1" latinLnBrk="0" hangingPunct="1">
        <a:lnSpc>
          <a:spcPct val="90000"/>
        </a:lnSpc>
        <a:spcBef>
          <a:spcPts val="1575"/>
        </a:spcBef>
        <a:buFont typeface="Arial" panose="020B0604020202020204" pitchFamily="34" charset="0"/>
        <a:buChar char="•"/>
        <a:defRPr sz="6295" kern="1200">
          <a:solidFill>
            <a:schemeClr val="tx1"/>
          </a:solidFill>
          <a:latin typeface="+mn-lt"/>
          <a:ea typeface="+mn-ea"/>
          <a:cs typeface="+mn-cs"/>
        </a:defRPr>
      </a:lvl3pPr>
      <a:lvl4pPr marL="5038962" indent="-719852" algn="l" defTabSz="2879407" rtl="0" eaLnBrk="1" latinLnBrk="0" hangingPunct="1">
        <a:lnSpc>
          <a:spcPct val="90000"/>
        </a:lnSpc>
        <a:spcBef>
          <a:spcPts val="1575"/>
        </a:spcBef>
        <a:buFont typeface="Arial" panose="020B0604020202020204" pitchFamily="34" charset="0"/>
        <a:buChar char="•"/>
        <a:defRPr sz="5671" kern="1200">
          <a:solidFill>
            <a:schemeClr val="tx1"/>
          </a:solidFill>
          <a:latin typeface="+mn-lt"/>
          <a:ea typeface="+mn-ea"/>
          <a:cs typeface="+mn-cs"/>
        </a:defRPr>
      </a:lvl4pPr>
      <a:lvl5pPr marL="6478673" indent="-719852" algn="l" defTabSz="2879407" rtl="0" eaLnBrk="1" latinLnBrk="0" hangingPunct="1">
        <a:lnSpc>
          <a:spcPct val="90000"/>
        </a:lnSpc>
        <a:spcBef>
          <a:spcPts val="1575"/>
        </a:spcBef>
        <a:buFont typeface="Arial" panose="020B0604020202020204" pitchFamily="34" charset="0"/>
        <a:buChar char="•"/>
        <a:defRPr sz="5671" kern="1200">
          <a:solidFill>
            <a:schemeClr val="tx1"/>
          </a:solidFill>
          <a:latin typeface="+mn-lt"/>
          <a:ea typeface="+mn-ea"/>
          <a:cs typeface="+mn-cs"/>
        </a:defRPr>
      </a:lvl5pPr>
      <a:lvl6pPr marL="7918376" indent="-719852" algn="l" defTabSz="2879407" rtl="0" eaLnBrk="1" latinLnBrk="0" hangingPunct="1">
        <a:lnSpc>
          <a:spcPct val="90000"/>
        </a:lnSpc>
        <a:spcBef>
          <a:spcPts val="1575"/>
        </a:spcBef>
        <a:buFont typeface="Arial" panose="020B0604020202020204" pitchFamily="34" charset="0"/>
        <a:buChar char="•"/>
        <a:defRPr sz="5671" kern="1200">
          <a:solidFill>
            <a:schemeClr val="tx1"/>
          </a:solidFill>
          <a:latin typeface="+mn-lt"/>
          <a:ea typeface="+mn-ea"/>
          <a:cs typeface="+mn-cs"/>
        </a:defRPr>
      </a:lvl6pPr>
      <a:lvl7pPr marL="9358080" indent="-719852" algn="l" defTabSz="2879407" rtl="0" eaLnBrk="1" latinLnBrk="0" hangingPunct="1">
        <a:lnSpc>
          <a:spcPct val="90000"/>
        </a:lnSpc>
        <a:spcBef>
          <a:spcPts val="1575"/>
        </a:spcBef>
        <a:buFont typeface="Arial" panose="020B0604020202020204" pitchFamily="34" charset="0"/>
        <a:buChar char="•"/>
        <a:defRPr sz="5671" kern="1200">
          <a:solidFill>
            <a:schemeClr val="tx1"/>
          </a:solidFill>
          <a:latin typeface="+mn-lt"/>
          <a:ea typeface="+mn-ea"/>
          <a:cs typeface="+mn-cs"/>
        </a:defRPr>
      </a:lvl7pPr>
      <a:lvl8pPr marL="10797784" indent="-719852" algn="l" defTabSz="2879407" rtl="0" eaLnBrk="1" latinLnBrk="0" hangingPunct="1">
        <a:lnSpc>
          <a:spcPct val="90000"/>
        </a:lnSpc>
        <a:spcBef>
          <a:spcPts val="1575"/>
        </a:spcBef>
        <a:buFont typeface="Arial" panose="020B0604020202020204" pitchFamily="34" charset="0"/>
        <a:buChar char="•"/>
        <a:defRPr sz="5671" kern="1200">
          <a:solidFill>
            <a:schemeClr val="tx1"/>
          </a:solidFill>
          <a:latin typeface="+mn-lt"/>
          <a:ea typeface="+mn-ea"/>
          <a:cs typeface="+mn-cs"/>
        </a:defRPr>
      </a:lvl8pPr>
      <a:lvl9pPr marL="12237488" indent="-719852" algn="l" defTabSz="2879407" rtl="0" eaLnBrk="1" latinLnBrk="0" hangingPunct="1">
        <a:lnSpc>
          <a:spcPct val="90000"/>
        </a:lnSpc>
        <a:spcBef>
          <a:spcPts val="1575"/>
        </a:spcBef>
        <a:buFont typeface="Arial" panose="020B0604020202020204" pitchFamily="34" charset="0"/>
        <a:buChar char="•"/>
        <a:defRPr sz="5671" kern="1200">
          <a:solidFill>
            <a:schemeClr val="tx1"/>
          </a:solidFill>
          <a:latin typeface="+mn-lt"/>
          <a:ea typeface="+mn-ea"/>
          <a:cs typeface="+mn-cs"/>
        </a:defRPr>
      </a:lvl9pPr>
    </p:bodyStyle>
    <p:otherStyle>
      <a:defPPr>
        <a:defRPr lang="en-US"/>
      </a:defPPr>
      <a:lvl1pPr marL="0" algn="l" defTabSz="2879407" rtl="0" eaLnBrk="1" latinLnBrk="0" hangingPunct="1">
        <a:defRPr sz="5671" kern="1200">
          <a:solidFill>
            <a:schemeClr val="tx1"/>
          </a:solidFill>
          <a:latin typeface="+mn-lt"/>
          <a:ea typeface="+mn-ea"/>
          <a:cs typeface="+mn-cs"/>
        </a:defRPr>
      </a:lvl1pPr>
      <a:lvl2pPr marL="1439703" algn="l" defTabSz="2879407" rtl="0" eaLnBrk="1" latinLnBrk="0" hangingPunct="1">
        <a:defRPr sz="5671" kern="1200">
          <a:solidFill>
            <a:schemeClr val="tx1"/>
          </a:solidFill>
          <a:latin typeface="+mn-lt"/>
          <a:ea typeface="+mn-ea"/>
          <a:cs typeface="+mn-cs"/>
        </a:defRPr>
      </a:lvl2pPr>
      <a:lvl3pPr marL="2879407" algn="l" defTabSz="2879407" rtl="0" eaLnBrk="1" latinLnBrk="0" hangingPunct="1">
        <a:defRPr sz="5671" kern="1200">
          <a:solidFill>
            <a:schemeClr val="tx1"/>
          </a:solidFill>
          <a:latin typeface="+mn-lt"/>
          <a:ea typeface="+mn-ea"/>
          <a:cs typeface="+mn-cs"/>
        </a:defRPr>
      </a:lvl3pPr>
      <a:lvl4pPr marL="4319110" algn="l" defTabSz="2879407" rtl="0" eaLnBrk="1" latinLnBrk="0" hangingPunct="1">
        <a:defRPr sz="5671" kern="1200">
          <a:solidFill>
            <a:schemeClr val="tx1"/>
          </a:solidFill>
          <a:latin typeface="+mn-lt"/>
          <a:ea typeface="+mn-ea"/>
          <a:cs typeface="+mn-cs"/>
        </a:defRPr>
      </a:lvl4pPr>
      <a:lvl5pPr marL="5758815" algn="l" defTabSz="2879407" rtl="0" eaLnBrk="1" latinLnBrk="0" hangingPunct="1">
        <a:defRPr sz="5671" kern="1200">
          <a:solidFill>
            <a:schemeClr val="tx1"/>
          </a:solidFill>
          <a:latin typeface="+mn-lt"/>
          <a:ea typeface="+mn-ea"/>
          <a:cs typeface="+mn-cs"/>
        </a:defRPr>
      </a:lvl5pPr>
      <a:lvl6pPr marL="7198525" algn="l" defTabSz="2879407" rtl="0" eaLnBrk="1" latinLnBrk="0" hangingPunct="1">
        <a:defRPr sz="5671" kern="1200">
          <a:solidFill>
            <a:schemeClr val="tx1"/>
          </a:solidFill>
          <a:latin typeface="+mn-lt"/>
          <a:ea typeface="+mn-ea"/>
          <a:cs typeface="+mn-cs"/>
        </a:defRPr>
      </a:lvl6pPr>
      <a:lvl7pPr marL="8638228" algn="l" defTabSz="2879407" rtl="0" eaLnBrk="1" latinLnBrk="0" hangingPunct="1">
        <a:defRPr sz="5671" kern="1200">
          <a:solidFill>
            <a:schemeClr val="tx1"/>
          </a:solidFill>
          <a:latin typeface="+mn-lt"/>
          <a:ea typeface="+mn-ea"/>
          <a:cs typeface="+mn-cs"/>
        </a:defRPr>
      </a:lvl7pPr>
      <a:lvl8pPr marL="10077932" algn="l" defTabSz="2879407" rtl="0" eaLnBrk="1" latinLnBrk="0" hangingPunct="1">
        <a:defRPr sz="5671" kern="1200">
          <a:solidFill>
            <a:schemeClr val="tx1"/>
          </a:solidFill>
          <a:latin typeface="+mn-lt"/>
          <a:ea typeface="+mn-ea"/>
          <a:cs typeface="+mn-cs"/>
        </a:defRPr>
      </a:lvl8pPr>
      <a:lvl9pPr marL="11517636" algn="l" defTabSz="2879407" rtl="0" eaLnBrk="1" latinLnBrk="0" hangingPunct="1">
        <a:defRPr sz="567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muxingzi.lmxz@alibaba-inc.com" TargetMode="External"/><Relationship Id="rId13" Type="http://schemas.openxmlformats.org/officeDocument/2006/relationships/image" Target="../media/image6.png"/><Relationship Id="rId18" Type="http://schemas.openxmlformats.org/officeDocument/2006/relationships/image" Target="../media/image11.png"/><Relationship Id="rId3" Type="http://schemas.openxmlformats.org/officeDocument/2006/relationships/notesSlide" Target="../notesSlides/notesSlide1.xml"/><Relationship Id="rId21" Type="http://schemas.openxmlformats.org/officeDocument/2006/relationships/image" Target="../media/image14.png"/><Relationship Id="rId7" Type="http://schemas.openxmlformats.org/officeDocument/2006/relationships/hyperlink" Target="mailto:xpsun@stu.xidian.edu.cn" TargetMode="External"/><Relationship Id="rId12" Type="http://schemas.openxmlformats.org/officeDocument/2006/relationships/image" Target="../media/image5.png"/><Relationship Id="rId17" Type="http://schemas.openxmlformats.org/officeDocument/2006/relationships/image" Target="../media/image10.png"/><Relationship Id="rId25" Type="http://schemas.openxmlformats.org/officeDocument/2006/relationships/image" Target="../media/image18.png"/><Relationship Id="rId2" Type="http://schemas.openxmlformats.org/officeDocument/2006/relationships/slideLayout" Target="../slideLayouts/slideLayout2.xml"/><Relationship Id="rId16" Type="http://schemas.openxmlformats.org/officeDocument/2006/relationships/image" Target="../media/image9.png"/><Relationship Id="rId20" Type="http://schemas.openxmlformats.org/officeDocument/2006/relationships/image" Target="../media/image13.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png"/><Relationship Id="rId24" Type="http://schemas.openxmlformats.org/officeDocument/2006/relationships/image" Target="../media/image17.png"/><Relationship Id="rId5" Type="http://schemas.openxmlformats.org/officeDocument/2006/relationships/image" Target="../media/image1.wmf"/><Relationship Id="rId15" Type="http://schemas.openxmlformats.org/officeDocument/2006/relationships/image" Target="../media/image8.png"/><Relationship Id="rId23" Type="http://schemas.openxmlformats.org/officeDocument/2006/relationships/image" Target="../media/image16.png"/><Relationship Id="rId10" Type="http://schemas.openxmlformats.org/officeDocument/2006/relationships/image" Target="../media/image3.png"/><Relationship Id="rId19" Type="http://schemas.openxmlformats.org/officeDocument/2006/relationships/image" Target="../media/image12.png"/><Relationship Id="rId4" Type="http://schemas.openxmlformats.org/officeDocument/2006/relationships/oleObject" Target="../embeddings/oleObject1.bin"/><Relationship Id="rId9" Type="http://schemas.openxmlformats.org/officeDocument/2006/relationships/image" Target="../media/image2.png"/><Relationship Id="rId14" Type="http://schemas.openxmlformats.org/officeDocument/2006/relationships/image" Target="../media/image7.png"/><Relationship Id="rId22"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p:cNvGraphicFramePr>
            <a:graphicFrameLocks noChangeAspect="1"/>
          </p:cNvGraphicFramePr>
          <p:nvPr>
            <p:extLst>
              <p:ext uri="{D42A27DB-BD31-4B8C-83A1-F6EECF244321}">
                <p14:modId xmlns:p14="http://schemas.microsoft.com/office/powerpoint/2010/main" val="2846671856"/>
              </p:ext>
            </p:extLst>
          </p:nvPr>
        </p:nvGraphicFramePr>
        <p:xfrm>
          <a:off x="5464021" y="8979369"/>
          <a:ext cx="812833" cy="176396"/>
        </p:xfrm>
        <a:graphic>
          <a:graphicData uri="http://schemas.openxmlformats.org/presentationml/2006/ole">
            <mc:AlternateContent xmlns:mc="http://schemas.openxmlformats.org/markup-compatibility/2006">
              <mc:Choice xmlns:v="urn:schemas-microsoft-com:vml" Requires="v">
                <p:oleObj spid="_x0000_s2159"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5464021" y="8979369"/>
                        <a:ext cx="812833" cy="176396"/>
                      </a:xfrm>
                      <a:prstGeom prst="rect">
                        <a:avLst/>
                      </a:prstGeom>
                    </p:spPr>
                  </p:pic>
                </p:oleObj>
              </mc:Fallback>
            </mc:AlternateContent>
          </a:graphicData>
        </a:graphic>
      </p:graphicFrame>
      <p:graphicFrame>
        <p:nvGraphicFramePr>
          <p:cNvPr id="33" name="对象 32"/>
          <p:cNvGraphicFramePr>
            <a:graphicFrameLocks noChangeAspect="1"/>
          </p:cNvGraphicFramePr>
          <p:nvPr>
            <p:extLst>
              <p:ext uri="{D42A27DB-BD31-4B8C-83A1-F6EECF244321}">
                <p14:modId xmlns:p14="http://schemas.microsoft.com/office/powerpoint/2010/main" val="3898412933"/>
              </p:ext>
            </p:extLst>
          </p:nvPr>
        </p:nvGraphicFramePr>
        <p:xfrm>
          <a:off x="5464021" y="8979369"/>
          <a:ext cx="812833" cy="176396"/>
        </p:xfrm>
        <a:graphic>
          <a:graphicData uri="http://schemas.openxmlformats.org/presentationml/2006/ole">
            <mc:AlternateContent xmlns:mc="http://schemas.openxmlformats.org/markup-compatibility/2006">
              <mc:Choice xmlns:v="urn:schemas-microsoft-com:vml" Requires="v">
                <p:oleObj spid="_x0000_s2160" name="Equation" r:id="rId6" imgW="914400" imgH="198720" progId="Equation.DSMT4">
                  <p:embed/>
                </p:oleObj>
              </mc:Choice>
              <mc:Fallback>
                <p:oleObj name="Equation" r:id="rId6" imgW="914400" imgH="198720" progId="Equation.DSMT4">
                  <p:embed/>
                  <p:pic>
                    <p:nvPicPr>
                      <p:cNvPr id="0" name=""/>
                      <p:cNvPicPr/>
                      <p:nvPr/>
                    </p:nvPicPr>
                    <p:blipFill>
                      <a:blip r:embed="rId5"/>
                      <a:stretch>
                        <a:fillRect/>
                      </a:stretch>
                    </p:blipFill>
                    <p:spPr>
                      <a:xfrm>
                        <a:off x="5464021" y="8979369"/>
                        <a:ext cx="812833" cy="176396"/>
                      </a:xfrm>
                      <a:prstGeom prst="rect">
                        <a:avLst/>
                      </a:prstGeom>
                    </p:spPr>
                  </p:pic>
                </p:oleObj>
              </mc:Fallback>
            </mc:AlternateContent>
          </a:graphicData>
        </a:graphic>
      </p:graphicFrame>
      <p:sp>
        <p:nvSpPr>
          <p:cNvPr id="38" name="矩形 37"/>
          <p:cNvSpPr/>
          <p:nvPr/>
        </p:nvSpPr>
        <p:spPr>
          <a:xfrm>
            <a:off x="-2" y="44162"/>
            <a:ext cx="28800427" cy="972042"/>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4"/>
          </a:p>
        </p:txBody>
      </p:sp>
      <p:sp>
        <p:nvSpPr>
          <p:cNvPr id="39" name="文本框 38"/>
          <p:cNvSpPr txBox="1"/>
          <p:nvPr/>
        </p:nvSpPr>
        <p:spPr>
          <a:xfrm>
            <a:off x="1419" y="5576585"/>
            <a:ext cx="28794939" cy="1250471"/>
          </a:xfrm>
          <a:prstGeom prst="rect">
            <a:avLst/>
          </a:prstGeom>
          <a:noFill/>
        </p:spPr>
        <p:txBody>
          <a:bodyPr wrap="square" rtlCol="0">
            <a:spAutoFit/>
          </a:bodyPr>
          <a:lstStyle/>
          <a:p>
            <a:pPr algn="ctr"/>
            <a:r>
              <a:rPr lang="en-US" altLang="zh-CN" sz="7526" b="1">
                <a:latin typeface="Times New Roman" panose="02020603050405020304" pitchFamily="18" charset="0"/>
                <a:cs typeface="Times New Roman" panose="02020603050405020304" pitchFamily="18" charset="0"/>
              </a:rPr>
              <a:t>Enhance Images </a:t>
            </a:r>
            <a:r>
              <a:rPr lang="en-US" altLang="zh-CN" sz="7526" b="1" dirty="0">
                <a:latin typeface="Times New Roman" panose="02020603050405020304" pitchFamily="18" charset="0"/>
                <a:cs typeface="Times New Roman" panose="02020603050405020304" pitchFamily="18" charset="0"/>
              </a:rPr>
              <a:t>as You Like with Unpaired Learning</a:t>
            </a:r>
          </a:p>
        </p:txBody>
      </p:sp>
      <p:sp>
        <p:nvSpPr>
          <p:cNvPr id="42" name="文本框 41"/>
          <p:cNvSpPr txBox="1"/>
          <p:nvPr/>
        </p:nvSpPr>
        <p:spPr>
          <a:xfrm>
            <a:off x="5272011" y="7443515"/>
            <a:ext cx="17648703" cy="874535"/>
          </a:xfrm>
          <a:prstGeom prst="rect">
            <a:avLst/>
          </a:prstGeom>
          <a:noFill/>
        </p:spPr>
        <p:txBody>
          <a:bodyPr wrap="square" rtlCol="0">
            <a:spAutoFit/>
          </a:bodyPr>
          <a:lstStyle/>
          <a:p>
            <a:pPr algn="ctr"/>
            <a:r>
              <a:rPr lang="en-US" altLang="zh-CN" sz="5083" i="1" dirty="0">
                <a:latin typeface="Times New Roman" panose="02020603050405020304" pitchFamily="18" charset="0"/>
                <a:cs typeface="Times New Roman" panose="02020603050405020304" pitchFamily="18" charset="0"/>
              </a:rPr>
              <a:t>Xiaopeng Sun*, Muxingzi Li*, Tianyu He, Lubin Fan</a:t>
            </a:r>
          </a:p>
        </p:txBody>
      </p:sp>
      <p:sp>
        <p:nvSpPr>
          <p:cNvPr id="45" name="文本框 44"/>
          <p:cNvSpPr txBox="1"/>
          <p:nvPr/>
        </p:nvSpPr>
        <p:spPr>
          <a:xfrm>
            <a:off x="7978315" y="8612850"/>
            <a:ext cx="12028425" cy="1656736"/>
          </a:xfrm>
          <a:prstGeom prst="rect">
            <a:avLst/>
          </a:prstGeom>
          <a:noFill/>
        </p:spPr>
        <p:txBody>
          <a:bodyPr wrap="square" rtlCol="0">
            <a:spAutoFit/>
          </a:bodyPr>
          <a:lstStyle/>
          <a:p>
            <a:pPr algn="ctr"/>
            <a:r>
              <a:rPr lang="en-US" altLang="zh-CN" sz="5083" dirty="0">
                <a:latin typeface="Times New Roman" panose="02020603050405020304" pitchFamily="18" charset="0"/>
                <a:cs typeface="Times New Roman" panose="02020603050405020304" pitchFamily="18" charset="0"/>
              </a:rPr>
              <a:t>Xidian University</a:t>
            </a:r>
          </a:p>
          <a:p>
            <a:pPr algn="ctr"/>
            <a:r>
              <a:rPr lang="en-US" altLang="zh-CN" sz="5083" dirty="0">
                <a:latin typeface="Times New Roman" panose="02020603050405020304" pitchFamily="18" charset="0"/>
                <a:cs typeface="Times New Roman" panose="02020603050405020304" pitchFamily="18" charset="0"/>
              </a:rPr>
              <a:t>Alibaba Group</a:t>
            </a:r>
            <a:endParaRPr lang="zh-CN" altLang="en-US" sz="5083" dirty="0">
              <a:latin typeface="Times New Roman" panose="02020603050405020304" pitchFamily="18" charset="0"/>
              <a:cs typeface="Times New Roman" panose="02020603050405020304" pitchFamily="18" charset="0"/>
            </a:endParaRPr>
          </a:p>
        </p:txBody>
      </p:sp>
      <p:sp>
        <p:nvSpPr>
          <p:cNvPr id="242" name="矩形 241"/>
          <p:cNvSpPr/>
          <p:nvPr/>
        </p:nvSpPr>
        <p:spPr>
          <a:xfrm>
            <a:off x="-2" y="10764457"/>
            <a:ext cx="28800427" cy="94870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4"/>
          </a:p>
        </p:txBody>
      </p:sp>
      <p:sp>
        <p:nvSpPr>
          <p:cNvPr id="46" name="文本框 45"/>
          <p:cNvSpPr txBox="1"/>
          <p:nvPr/>
        </p:nvSpPr>
        <p:spPr>
          <a:xfrm>
            <a:off x="3867153" y="10730129"/>
            <a:ext cx="6598341" cy="1048107"/>
          </a:xfrm>
          <a:prstGeom prst="rect">
            <a:avLst/>
          </a:prstGeom>
          <a:noFill/>
        </p:spPr>
        <p:txBody>
          <a:bodyPr wrap="square" rtlCol="0">
            <a:spAutoFit/>
          </a:bodyPr>
          <a:lstStyle/>
          <a:p>
            <a:pPr algn="ctr"/>
            <a:r>
              <a:rPr lang="en-US" altLang="zh-CN" sz="6211" b="1" dirty="0">
                <a:solidFill>
                  <a:schemeClr val="bg1"/>
                </a:solidFill>
                <a:latin typeface="Times New Roman" panose="02020603050405020304" pitchFamily="18" charset="0"/>
                <a:cs typeface="Times New Roman" panose="02020603050405020304" pitchFamily="18" charset="0"/>
              </a:rPr>
              <a:t>Introduction</a:t>
            </a:r>
            <a:endParaRPr lang="zh-CN" altLang="en-US" sz="6211" b="1" dirty="0">
              <a:solidFill>
                <a:schemeClr val="bg1"/>
              </a:solidFill>
              <a:latin typeface="Times New Roman" panose="02020603050405020304" pitchFamily="18" charset="0"/>
              <a:cs typeface="Times New Roman" panose="02020603050405020304" pitchFamily="18" charset="0"/>
            </a:endParaRPr>
          </a:p>
        </p:txBody>
      </p:sp>
      <p:sp>
        <p:nvSpPr>
          <p:cNvPr id="47" name="圆角矩形 46"/>
          <p:cNvSpPr/>
          <p:nvPr/>
        </p:nvSpPr>
        <p:spPr>
          <a:xfrm>
            <a:off x="212171" y="12042309"/>
            <a:ext cx="13623714" cy="6240194"/>
          </a:xfrm>
          <a:prstGeom prst="roundRect">
            <a:avLst/>
          </a:prstGeom>
          <a:noFill/>
          <a:ln w="508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4"/>
          </a:p>
        </p:txBody>
      </p:sp>
      <p:sp>
        <p:nvSpPr>
          <p:cNvPr id="48" name="文本框 47"/>
          <p:cNvSpPr txBox="1"/>
          <p:nvPr/>
        </p:nvSpPr>
        <p:spPr>
          <a:xfrm>
            <a:off x="2752711" y="12074270"/>
            <a:ext cx="8314189" cy="874535"/>
          </a:xfrm>
          <a:prstGeom prst="rect">
            <a:avLst/>
          </a:prstGeom>
          <a:noFill/>
        </p:spPr>
        <p:txBody>
          <a:bodyPr wrap="square" rtlCol="0">
            <a:spAutoFit/>
          </a:bodyPr>
          <a:lstStyle/>
          <a:p>
            <a:pPr algn="ctr"/>
            <a:r>
              <a:rPr lang="en-US" altLang="zh-CN" sz="5083" dirty="0">
                <a:latin typeface="Times New Roman" panose="02020603050405020304" pitchFamily="18" charset="0"/>
                <a:cs typeface="Times New Roman" panose="02020603050405020304" pitchFamily="18" charset="0"/>
              </a:rPr>
              <a:t>Image Enhancement</a:t>
            </a:r>
            <a:endParaRPr lang="zh-CN" altLang="en-US" sz="5083" dirty="0">
              <a:latin typeface="Times New Roman" panose="02020603050405020304" pitchFamily="18" charset="0"/>
              <a:cs typeface="Times New Roman" panose="02020603050405020304" pitchFamily="18" charset="0"/>
            </a:endParaRPr>
          </a:p>
        </p:txBody>
      </p:sp>
      <p:sp>
        <p:nvSpPr>
          <p:cNvPr id="66" name="矩形 65"/>
          <p:cNvSpPr/>
          <p:nvPr/>
        </p:nvSpPr>
        <p:spPr>
          <a:xfrm>
            <a:off x="14058212" y="11713158"/>
            <a:ext cx="453804" cy="386867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4" dirty="0"/>
          </a:p>
        </p:txBody>
      </p:sp>
      <p:sp>
        <p:nvSpPr>
          <p:cNvPr id="331" name="矩形 330"/>
          <p:cNvSpPr/>
          <p:nvPr/>
        </p:nvSpPr>
        <p:spPr>
          <a:xfrm>
            <a:off x="-10987" y="18834952"/>
            <a:ext cx="14487729" cy="94870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4"/>
          </a:p>
        </p:txBody>
      </p:sp>
      <p:sp>
        <p:nvSpPr>
          <p:cNvPr id="503" name="文本框 502"/>
          <p:cNvSpPr txBox="1"/>
          <p:nvPr/>
        </p:nvSpPr>
        <p:spPr>
          <a:xfrm>
            <a:off x="2881263" y="18814528"/>
            <a:ext cx="8135098" cy="960712"/>
          </a:xfrm>
          <a:prstGeom prst="rect">
            <a:avLst/>
          </a:prstGeom>
          <a:noFill/>
        </p:spPr>
        <p:txBody>
          <a:bodyPr wrap="square" rtlCol="0">
            <a:spAutoFit/>
          </a:bodyPr>
          <a:lstStyle/>
          <a:p>
            <a:pPr algn="ctr"/>
            <a:r>
              <a:rPr lang="en-US" altLang="zh-CN" sz="5643" b="1" dirty="0">
                <a:solidFill>
                  <a:schemeClr val="bg1"/>
                </a:solidFill>
                <a:latin typeface="Times New Roman" panose="02020603050405020304" pitchFamily="18" charset="0"/>
                <a:cs typeface="Times New Roman" panose="02020603050405020304" pitchFamily="18" charset="0"/>
              </a:rPr>
              <a:t>Our Method</a:t>
            </a:r>
            <a:endParaRPr lang="zh-CN" altLang="en-US" sz="5643" b="1" dirty="0">
              <a:solidFill>
                <a:schemeClr val="bg1"/>
              </a:solidFill>
              <a:latin typeface="Times New Roman" panose="02020603050405020304" pitchFamily="18" charset="0"/>
              <a:cs typeface="Times New Roman" panose="02020603050405020304" pitchFamily="18" charset="0"/>
            </a:endParaRPr>
          </a:p>
        </p:txBody>
      </p:sp>
      <p:sp>
        <p:nvSpPr>
          <p:cNvPr id="67" name="文本框 66"/>
          <p:cNvSpPr txBox="1"/>
          <p:nvPr/>
        </p:nvSpPr>
        <p:spPr>
          <a:xfrm>
            <a:off x="17919980" y="10781850"/>
            <a:ext cx="7384557" cy="960712"/>
          </a:xfrm>
          <a:prstGeom prst="rect">
            <a:avLst/>
          </a:prstGeom>
          <a:noFill/>
        </p:spPr>
        <p:txBody>
          <a:bodyPr wrap="square" rtlCol="0">
            <a:spAutoFit/>
          </a:bodyPr>
          <a:lstStyle/>
          <a:p>
            <a:pPr algn="ctr"/>
            <a:r>
              <a:rPr lang="en-US" altLang="zh-CN" sz="5643" b="1" dirty="0">
                <a:solidFill>
                  <a:schemeClr val="bg1"/>
                </a:solidFill>
                <a:latin typeface="Times New Roman" panose="02020603050405020304" pitchFamily="18" charset="0"/>
                <a:cs typeface="Times New Roman" panose="02020603050405020304" pitchFamily="18" charset="0"/>
              </a:rPr>
              <a:t>Contributions</a:t>
            </a:r>
            <a:endParaRPr lang="zh-CN" altLang="en-US" sz="5643" b="1" dirty="0">
              <a:solidFill>
                <a:schemeClr val="bg1"/>
              </a:solidFill>
              <a:latin typeface="Times New Roman" panose="02020603050405020304" pitchFamily="18" charset="0"/>
              <a:cs typeface="Times New Roman" panose="02020603050405020304" pitchFamily="18" charset="0"/>
            </a:endParaRPr>
          </a:p>
        </p:txBody>
      </p:sp>
      <p:sp>
        <p:nvSpPr>
          <p:cNvPr id="69" name="文本框 68"/>
          <p:cNvSpPr txBox="1"/>
          <p:nvPr/>
        </p:nvSpPr>
        <p:spPr>
          <a:xfrm>
            <a:off x="2011897" y="20358034"/>
            <a:ext cx="9873831" cy="874535"/>
          </a:xfrm>
          <a:prstGeom prst="rect">
            <a:avLst/>
          </a:prstGeom>
          <a:noFill/>
        </p:spPr>
        <p:txBody>
          <a:bodyPr wrap="square" rtlCol="0">
            <a:spAutoFit/>
          </a:bodyPr>
          <a:lstStyle/>
          <a:p>
            <a:pPr algn="ctr"/>
            <a:r>
              <a:rPr lang="en-US" altLang="zh-CN" sz="5083" dirty="0">
                <a:latin typeface="Times New Roman" panose="02020603050405020304" pitchFamily="18" charset="0"/>
                <a:cs typeface="Times New Roman" panose="02020603050405020304" pitchFamily="18" charset="0"/>
              </a:rPr>
              <a:t>General Framework</a:t>
            </a:r>
            <a:endParaRPr lang="zh-CN" altLang="en-US" sz="5083" dirty="0">
              <a:latin typeface="Times New Roman" panose="02020603050405020304" pitchFamily="18" charset="0"/>
              <a:cs typeface="Times New Roman" panose="02020603050405020304" pitchFamily="18" charset="0"/>
            </a:endParaRPr>
          </a:p>
        </p:txBody>
      </p:sp>
      <p:sp>
        <p:nvSpPr>
          <p:cNvPr id="74" name="圆角矩形 73"/>
          <p:cNvSpPr/>
          <p:nvPr/>
        </p:nvSpPr>
        <p:spPr>
          <a:xfrm>
            <a:off x="212171" y="20260036"/>
            <a:ext cx="13623714" cy="29914733"/>
          </a:xfrm>
          <a:prstGeom prst="roundRect">
            <a:avLst>
              <a:gd name="adj" fmla="val 5608"/>
            </a:avLst>
          </a:prstGeom>
          <a:noFill/>
          <a:ln w="508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4"/>
          </a:p>
        </p:txBody>
      </p:sp>
      <p:sp>
        <p:nvSpPr>
          <p:cNvPr id="818" name="矩形 817"/>
          <p:cNvSpPr/>
          <p:nvPr/>
        </p:nvSpPr>
        <p:spPr>
          <a:xfrm>
            <a:off x="14376290" y="18848656"/>
            <a:ext cx="14442120" cy="94320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643" b="1" dirty="0">
                <a:solidFill>
                  <a:schemeClr val="bg1"/>
                </a:solidFill>
                <a:latin typeface="Times New Roman" panose="02020603050405020304" pitchFamily="18" charset="0"/>
                <a:cs typeface="Times New Roman" panose="02020603050405020304" pitchFamily="18" charset="0"/>
              </a:rPr>
              <a:t>Ablation Study</a:t>
            </a:r>
            <a:endParaRPr lang="zh-CN" altLang="en-US" sz="5643" b="1" dirty="0">
              <a:solidFill>
                <a:schemeClr val="bg1"/>
              </a:solidFill>
              <a:latin typeface="Times New Roman" panose="02020603050405020304" pitchFamily="18" charset="0"/>
              <a:cs typeface="Times New Roman" panose="02020603050405020304" pitchFamily="18" charset="0"/>
            </a:endParaRPr>
          </a:p>
        </p:txBody>
      </p:sp>
      <p:sp>
        <p:nvSpPr>
          <p:cNvPr id="821" name="圆角矩形 820"/>
          <p:cNvSpPr/>
          <p:nvPr/>
        </p:nvSpPr>
        <p:spPr>
          <a:xfrm>
            <a:off x="14647370" y="26351241"/>
            <a:ext cx="13933837" cy="15344463"/>
          </a:xfrm>
          <a:prstGeom prst="roundRect">
            <a:avLst>
              <a:gd name="adj" fmla="val 2910"/>
            </a:avLst>
          </a:prstGeom>
          <a:noFill/>
          <a:ln w="508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4"/>
          </a:p>
        </p:txBody>
      </p:sp>
      <p:sp>
        <p:nvSpPr>
          <p:cNvPr id="960" name="矩形 959"/>
          <p:cNvSpPr/>
          <p:nvPr/>
        </p:nvSpPr>
        <p:spPr>
          <a:xfrm>
            <a:off x="14476741" y="45609124"/>
            <a:ext cx="14323687" cy="94870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4"/>
          </a:p>
        </p:txBody>
      </p:sp>
      <p:sp>
        <p:nvSpPr>
          <p:cNvPr id="143" name="文本框 142"/>
          <p:cNvSpPr txBox="1"/>
          <p:nvPr/>
        </p:nvSpPr>
        <p:spPr>
          <a:xfrm>
            <a:off x="14882576" y="43408889"/>
            <a:ext cx="13459363" cy="972830"/>
          </a:xfrm>
          <a:prstGeom prst="rect">
            <a:avLst/>
          </a:prstGeom>
          <a:noFill/>
        </p:spPr>
        <p:txBody>
          <a:bodyPr wrap="square" rtlCol="0">
            <a:spAutoFit/>
          </a:bodyPr>
          <a:lstStyle/>
          <a:p>
            <a:pPr algn="just">
              <a:lnSpc>
                <a:spcPct val="125000"/>
              </a:lnSpc>
            </a:pPr>
            <a:r>
              <a:rPr lang="en-US" altLang="zh-CN" sz="2401" dirty="0">
                <a:latin typeface="Times New Roman" panose="02020603050405020304" pitchFamily="18" charset="0"/>
                <a:cs typeface="Times New Roman" panose="02020603050405020304" pitchFamily="18" charset="0"/>
              </a:rPr>
              <a:t>We thank Jing Ren for useful suggestions on the manuscript and all the anonymous reviewers for their valuable comments.</a:t>
            </a:r>
            <a:endParaRPr lang="zh-CN" altLang="en-US" sz="2401" dirty="0">
              <a:latin typeface="Times New Roman" panose="02020603050405020304" pitchFamily="18" charset="0"/>
              <a:cs typeface="Times New Roman" panose="02020603050405020304" pitchFamily="18" charset="0"/>
            </a:endParaRPr>
          </a:p>
        </p:txBody>
      </p:sp>
      <p:sp>
        <p:nvSpPr>
          <p:cNvPr id="962" name="文本框 961"/>
          <p:cNvSpPr txBox="1"/>
          <p:nvPr/>
        </p:nvSpPr>
        <p:spPr>
          <a:xfrm>
            <a:off x="17735443" y="45577100"/>
            <a:ext cx="8135098" cy="960712"/>
          </a:xfrm>
          <a:prstGeom prst="rect">
            <a:avLst/>
          </a:prstGeom>
          <a:noFill/>
        </p:spPr>
        <p:txBody>
          <a:bodyPr wrap="square" rtlCol="0">
            <a:spAutoFit/>
          </a:bodyPr>
          <a:lstStyle/>
          <a:p>
            <a:pPr algn="ctr"/>
            <a:r>
              <a:rPr lang="en-US" altLang="zh-CN" sz="5643" b="1" dirty="0">
                <a:solidFill>
                  <a:schemeClr val="bg1"/>
                </a:solidFill>
              </a:rPr>
              <a:t>Contact Information</a:t>
            </a:r>
            <a:endParaRPr lang="zh-CN" altLang="en-US" sz="5643" b="1" dirty="0">
              <a:solidFill>
                <a:schemeClr val="bg1"/>
              </a:solidFill>
            </a:endParaRPr>
          </a:p>
        </p:txBody>
      </p:sp>
      <p:sp>
        <p:nvSpPr>
          <p:cNvPr id="146" name="文本框 145"/>
          <p:cNvSpPr txBox="1"/>
          <p:nvPr/>
        </p:nvSpPr>
        <p:spPr>
          <a:xfrm>
            <a:off x="14807365" y="46983329"/>
            <a:ext cx="10744987" cy="2177776"/>
          </a:xfrm>
          <a:prstGeom prst="rect">
            <a:avLst/>
          </a:prstGeom>
          <a:noFill/>
        </p:spPr>
        <p:txBody>
          <a:bodyPr wrap="square" rtlCol="0">
            <a:spAutoFit/>
          </a:bodyPr>
          <a:lstStyle/>
          <a:p>
            <a:r>
              <a:rPr lang="en-US" altLang="zh-CN" sz="3388" dirty="0"/>
              <a:t>Email : </a:t>
            </a:r>
            <a:r>
              <a:rPr lang="en-US" altLang="zh-CN" sz="3388" dirty="0">
                <a:hlinkClick r:id="rId7"/>
              </a:rPr>
              <a:t>xpsun@stu.xidian.edu.cn</a:t>
            </a:r>
            <a:r>
              <a:rPr lang="en-US" altLang="zh-CN" sz="3388" dirty="0"/>
              <a:t>; </a:t>
            </a:r>
            <a:r>
              <a:rPr lang="en-US" altLang="zh-CN" sz="3388" dirty="0">
                <a:hlinkClick r:id="rId8"/>
              </a:rPr>
              <a:t>muxingzi.lmxz@alibaba-inc.com</a:t>
            </a:r>
            <a:endParaRPr lang="en-US" altLang="zh-CN" sz="3388" dirty="0"/>
          </a:p>
          <a:p>
            <a:r>
              <a:rPr lang="en-US" altLang="zh-CN" sz="3388"/>
              <a:t>Paper: </a:t>
            </a:r>
            <a:endParaRPr lang="en-US" altLang="zh-CN" sz="3388" dirty="0"/>
          </a:p>
          <a:p>
            <a:r>
              <a:rPr lang="en-US" altLang="zh-CN" sz="3388" dirty="0" err="1"/>
              <a:t>Github</a:t>
            </a:r>
            <a:r>
              <a:rPr lang="en-US" altLang="zh-CN" sz="3388" dirty="0"/>
              <a:t> : https://github.com/sxpro/ImageEnhance_cGAN</a:t>
            </a:r>
            <a:endParaRPr lang="zh-CN" altLang="en-US" sz="3388" dirty="0"/>
          </a:p>
        </p:txBody>
      </p:sp>
      <p:sp>
        <p:nvSpPr>
          <p:cNvPr id="356" name="圆角矩形 63">
            <a:extLst>
              <a:ext uri="{FF2B5EF4-FFF2-40B4-BE49-F238E27FC236}">
                <a16:creationId xmlns:a16="http://schemas.microsoft.com/office/drawing/2014/main" id="{60272DD6-6299-4CFC-A0B5-ED07992B3E4C}"/>
              </a:ext>
            </a:extLst>
          </p:cNvPr>
          <p:cNvSpPr/>
          <p:nvPr/>
        </p:nvSpPr>
        <p:spPr>
          <a:xfrm>
            <a:off x="14953033" y="12042309"/>
            <a:ext cx="13426373" cy="6235461"/>
          </a:xfrm>
          <a:prstGeom prst="roundRect">
            <a:avLst/>
          </a:prstGeom>
          <a:noFill/>
          <a:ln w="508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092" indent="-457092">
              <a:buAutoNum type="arabicParenBoth"/>
            </a:pPr>
            <a:r>
              <a:rPr lang="en-US" altLang="zh-CN" sz="3600">
                <a:solidFill>
                  <a:schemeClr val="tx1"/>
                </a:solidFill>
                <a:latin typeface="Times New Roman" panose="02020603050405020304" pitchFamily="18" charset="0"/>
                <a:cs typeface="Times New Roman" panose="02020603050405020304" pitchFamily="18" charset="0"/>
              </a:rPr>
              <a:t> cGAN-inspired framework for one-to-many image enhancement</a:t>
            </a:r>
          </a:p>
          <a:p>
            <a:pPr marL="457092" indent="-457092">
              <a:buAutoNum type="arabicParenBoth"/>
            </a:pPr>
            <a:r>
              <a:rPr lang="en-US" altLang="zh-CN" sz="3600">
                <a:solidFill>
                  <a:schemeClr val="tx1"/>
                </a:solidFill>
                <a:latin typeface="Times New Roman" panose="02020603050405020304" pitchFamily="18" charset="0"/>
                <a:cs typeface="Times New Roman" panose="02020603050405020304" pitchFamily="18" charset="0"/>
              </a:rPr>
              <a:t> Carefully designed losses that enable unpaired learning:  </a:t>
            </a:r>
          </a:p>
          <a:p>
            <a:pPr marL="1028682" lvl="1" indent="-571500">
              <a:buFont typeface="Arial" panose="020B0604020202020204" pitchFamily="34" charset="0"/>
              <a:buChar char="•"/>
            </a:pPr>
            <a:r>
              <a:rPr lang="en-US" altLang="zh-CN" sz="3600">
                <a:solidFill>
                  <a:schemeClr val="tx1"/>
                </a:solidFill>
                <a:latin typeface="Times New Roman" panose="02020603050405020304" pitchFamily="18" charset="0"/>
                <a:cs typeface="Times New Roman" panose="02020603050405020304" pitchFamily="18" charset="0"/>
              </a:rPr>
              <a:t> an </a:t>
            </a:r>
            <a:r>
              <a:rPr lang="en-US" altLang="zh-CN" sz="3600" dirty="0">
                <a:solidFill>
                  <a:schemeClr val="tx1"/>
                </a:solidFill>
                <a:latin typeface="Times New Roman" panose="02020603050405020304" pitchFamily="18" charset="0"/>
                <a:cs typeface="Times New Roman" panose="02020603050405020304" pitchFamily="18" charset="0"/>
              </a:rPr>
              <a:t>idempotence loss that assumes a normal-light image should be mapped to itself when conditioned </a:t>
            </a:r>
            <a:r>
              <a:rPr lang="en-US" altLang="zh-CN" sz="3600">
                <a:solidFill>
                  <a:schemeClr val="tx1"/>
                </a:solidFill>
                <a:latin typeface="Times New Roman" panose="02020603050405020304" pitchFamily="18" charset="0"/>
                <a:cs typeface="Times New Roman" panose="02020603050405020304" pitchFamily="18" charset="0"/>
              </a:rPr>
              <a:t>on itself</a:t>
            </a:r>
            <a:endParaRPr lang="en-US" altLang="zh-CN" sz="3600" dirty="0">
              <a:solidFill>
                <a:schemeClr val="tx1"/>
              </a:solidFill>
              <a:latin typeface="Times New Roman" panose="02020603050405020304" pitchFamily="18" charset="0"/>
              <a:cs typeface="Times New Roman" panose="02020603050405020304" pitchFamily="18" charset="0"/>
            </a:endParaRPr>
          </a:p>
          <a:p>
            <a:pPr marL="1028682" lvl="1" indent="-571500">
              <a:buFont typeface="Arial" panose="020B0604020202020204" pitchFamily="34" charset="0"/>
              <a:buChar char="•"/>
            </a:pPr>
            <a:r>
              <a:rPr lang="en-US" altLang="zh-CN" sz="3600">
                <a:solidFill>
                  <a:schemeClr val="tx1"/>
                </a:solidFill>
                <a:latin typeface="Times New Roman" panose="02020603050405020304" pitchFamily="18" charset="0"/>
                <a:cs typeface="Times New Roman" panose="02020603050405020304" pitchFamily="18" charset="0"/>
              </a:rPr>
              <a:t> a </a:t>
            </a:r>
            <a:r>
              <a:rPr lang="en-US" altLang="zh-CN" sz="3600" dirty="0">
                <a:solidFill>
                  <a:schemeClr val="tx1"/>
                </a:solidFill>
                <a:latin typeface="Times New Roman" panose="02020603050405020304" pitchFamily="18" charset="0"/>
                <a:cs typeface="Times New Roman" panose="02020603050405020304" pitchFamily="18" charset="0"/>
              </a:rPr>
              <a:t>spatial consistency loss that facilitates the generated image to have more spatial coherence with </a:t>
            </a:r>
            <a:r>
              <a:rPr lang="en-US" altLang="zh-CN" sz="3600">
                <a:solidFill>
                  <a:schemeClr val="tx1"/>
                </a:solidFill>
                <a:latin typeface="Times New Roman" panose="02020603050405020304" pitchFamily="18" charset="0"/>
                <a:cs typeface="Times New Roman" panose="02020603050405020304" pitchFamily="18" charset="0"/>
              </a:rPr>
              <a:t>the input</a:t>
            </a:r>
            <a:endParaRPr lang="en-US" altLang="zh-CN" sz="3600" dirty="0">
              <a:solidFill>
                <a:schemeClr val="tx1"/>
              </a:solidFill>
              <a:latin typeface="Times New Roman" panose="02020603050405020304" pitchFamily="18" charset="0"/>
              <a:cs typeface="Times New Roman" panose="02020603050405020304" pitchFamily="18" charset="0"/>
            </a:endParaRPr>
          </a:p>
          <a:p>
            <a:pPr marL="1028682" lvl="1" indent="-571500">
              <a:buFont typeface="Arial" panose="020B0604020202020204" pitchFamily="34" charset="0"/>
              <a:buChar char="•"/>
            </a:pPr>
            <a:r>
              <a:rPr lang="en-US" altLang="zh-CN" sz="3600">
                <a:solidFill>
                  <a:schemeClr val="tx1"/>
                </a:solidFill>
                <a:latin typeface="Times New Roman" panose="02020603050405020304" pitchFamily="18" charset="0"/>
                <a:cs typeface="Times New Roman" panose="02020603050405020304" pitchFamily="18" charset="0"/>
              </a:rPr>
              <a:t> a </a:t>
            </a:r>
            <a:r>
              <a:rPr lang="en-US" altLang="zh-CN" sz="3600" dirty="0">
                <a:solidFill>
                  <a:schemeClr val="tx1"/>
                </a:solidFill>
                <a:latin typeface="Times New Roman" panose="02020603050405020304" pitchFamily="18" charset="0"/>
                <a:cs typeface="Times New Roman" panose="02020603050405020304" pitchFamily="18" charset="0"/>
              </a:rPr>
              <a:t>global color consistency loss that makes the overall color coherent with </a:t>
            </a:r>
            <a:r>
              <a:rPr lang="en-US" altLang="zh-CN" sz="3600">
                <a:solidFill>
                  <a:schemeClr val="tx1"/>
                </a:solidFill>
                <a:latin typeface="Times New Roman" panose="02020603050405020304" pitchFamily="18" charset="0"/>
                <a:cs typeface="Times New Roman" panose="02020603050405020304" pitchFamily="18" charset="0"/>
              </a:rPr>
              <a:t>the input</a:t>
            </a:r>
            <a:endParaRPr lang="en-US" altLang="zh-CN" sz="3600" dirty="0">
              <a:solidFill>
                <a:schemeClr val="tx1"/>
              </a:solidFill>
              <a:latin typeface="Times New Roman" panose="02020603050405020304" pitchFamily="18" charset="0"/>
              <a:cs typeface="Times New Roman" panose="02020603050405020304" pitchFamily="18" charset="0"/>
            </a:endParaRPr>
          </a:p>
          <a:p>
            <a:pPr marL="1028682" lvl="1" indent="-571500">
              <a:buFont typeface="Arial" panose="020B0604020202020204" pitchFamily="34" charset="0"/>
              <a:buChar char="•"/>
            </a:pPr>
            <a:r>
              <a:rPr lang="en-US" altLang="zh-CN" sz="3600">
                <a:solidFill>
                  <a:schemeClr val="tx1"/>
                </a:solidFill>
                <a:latin typeface="Times New Roman" panose="02020603050405020304" pitchFamily="18" charset="0"/>
                <a:cs typeface="Times New Roman" panose="02020603050405020304" pitchFamily="18" charset="0"/>
              </a:rPr>
              <a:t> a </a:t>
            </a:r>
            <a:r>
              <a:rPr lang="en-US" altLang="zh-CN" sz="3600" dirty="0">
                <a:solidFill>
                  <a:schemeClr val="tx1"/>
                </a:solidFill>
                <a:latin typeface="Times New Roman" panose="02020603050405020304" pitchFamily="18" charset="0"/>
                <a:cs typeface="Times New Roman" panose="02020603050405020304" pitchFamily="18" charset="0"/>
              </a:rPr>
              <a:t>GAN loss that tries to make the outputs </a:t>
            </a:r>
            <a:r>
              <a:rPr lang="en-US" altLang="zh-CN" sz="3600">
                <a:solidFill>
                  <a:schemeClr val="tx1"/>
                </a:solidFill>
                <a:latin typeface="Times New Roman" panose="02020603050405020304" pitchFamily="18" charset="0"/>
                <a:cs typeface="Times New Roman" panose="02020603050405020304" pitchFamily="18" charset="0"/>
              </a:rPr>
              <a:t>more realistic</a:t>
            </a:r>
            <a:endParaRPr lang="en-US" altLang="zh-CN" sz="3600" dirty="0">
              <a:solidFill>
                <a:schemeClr val="tx1"/>
              </a:solidFill>
              <a:latin typeface="Times New Roman" panose="02020603050405020304" pitchFamily="18" charset="0"/>
              <a:cs typeface="Times New Roman" panose="02020603050405020304" pitchFamily="18" charset="0"/>
            </a:endParaRPr>
          </a:p>
        </p:txBody>
      </p:sp>
      <p:sp>
        <p:nvSpPr>
          <p:cNvPr id="476" name="矩形 475">
            <a:extLst>
              <a:ext uri="{FF2B5EF4-FFF2-40B4-BE49-F238E27FC236}">
                <a16:creationId xmlns:a16="http://schemas.microsoft.com/office/drawing/2014/main" id="{71399561-350B-4138-B485-59AEB7678E11}"/>
              </a:ext>
            </a:extLst>
          </p:cNvPr>
          <p:cNvSpPr/>
          <p:nvPr/>
        </p:nvSpPr>
        <p:spPr>
          <a:xfrm>
            <a:off x="786383" y="25862478"/>
            <a:ext cx="12457359" cy="2249014"/>
          </a:xfrm>
          <a:prstGeom prst="rect">
            <a:avLst/>
          </a:prstGeom>
        </p:spPr>
        <p:txBody>
          <a:bodyPr wrap="square">
            <a:spAutoFit/>
          </a:bodyPr>
          <a:lstStyle/>
          <a:p>
            <a:pPr algn="just"/>
            <a:r>
              <a:rPr lang="en-US" altLang="zh-CN" sz="2002" dirty="0">
                <a:latin typeface="Times New Roman" panose="02020603050405020304" pitchFamily="18" charset="0"/>
                <a:cs typeface="Times New Roman" panose="02020603050405020304" pitchFamily="18" charset="0"/>
              </a:rPr>
              <a:t>We employ a U-Net Translator that performs conditional translation on the input low-light image. Our U-Net Translator consists of two complementary modules: the Pixel-wise Self-Modulation (PSM) and the Channel-wise Conditional Modulation (CCM), where both of them are designed to adjust the feature distribution of the low-light input image but from different aspects. Specifically, the PSM is designed to learn modulation parameters from previously </a:t>
            </a:r>
            <a:r>
              <a:rPr lang="en-US" altLang="zh-CN" sz="2002" dirty="0" err="1">
                <a:latin typeface="Times New Roman" panose="02020603050405020304" pitchFamily="18" charset="0"/>
                <a:cs typeface="Times New Roman" panose="02020603050405020304" pitchFamily="18" charset="0"/>
              </a:rPr>
              <a:t>upsampled</a:t>
            </a:r>
            <a:r>
              <a:rPr lang="en-US" altLang="zh-CN" sz="2002" dirty="0">
                <a:latin typeface="Times New Roman" panose="02020603050405020304" pitchFamily="18" charset="0"/>
                <a:cs typeface="Times New Roman" panose="02020603050405020304" pitchFamily="18" charset="0"/>
              </a:rPr>
              <a:t> features, while the CCM is designed to learn from the features of both the low-light and the reference image. In particular, the features fed into CCM are generated by our Condition Net (</a:t>
            </a:r>
            <a:r>
              <a:rPr lang="en-US" altLang="zh-CN" sz="2002" dirty="0" err="1">
                <a:latin typeface="Times New Roman" panose="02020603050405020304" pitchFamily="18" charset="0"/>
                <a:cs typeface="Times New Roman" panose="02020603050405020304" pitchFamily="18" charset="0"/>
              </a:rPr>
              <a:t>CondNet</a:t>
            </a:r>
            <a:r>
              <a:rPr lang="en-US" altLang="zh-CN" sz="2002" dirty="0">
                <a:latin typeface="Times New Roman" panose="02020603050405020304" pitchFamily="18" charset="0"/>
                <a:cs typeface="Times New Roman" panose="02020603050405020304" pitchFamily="18" charset="0"/>
              </a:rPr>
              <a:t>), which consists of three convolutional layers.</a:t>
            </a:r>
            <a:endParaRPr lang="zh-CN" altLang="en-US" sz="2002" dirty="0">
              <a:latin typeface="Times New Roman" panose="02020603050405020304" pitchFamily="18" charset="0"/>
              <a:cs typeface="Times New Roman" panose="02020603050405020304" pitchFamily="18" charset="0"/>
            </a:endParaRPr>
          </a:p>
        </p:txBody>
      </p:sp>
      <p:sp>
        <p:nvSpPr>
          <p:cNvPr id="477" name="文本框 476">
            <a:extLst>
              <a:ext uri="{FF2B5EF4-FFF2-40B4-BE49-F238E27FC236}">
                <a16:creationId xmlns:a16="http://schemas.microsoft.com/office/drawing/2014/main" id="{4A880271-E427-4D70-8F87-E6E5E8B8B0D3}"/>
              </a:ext>
            </a:extLst>
          </p:cNvPr>
          <p:cNvSpPr txBox="1"/>
          <p:nvPr/>
        </p:nvSpPr>
        <p:spPr>
          <a:xfrm>
            <a:off x="797220" y="21359041"/>
            <a:ext cx="12573548" cy="613694"/>
          </a:xfrm>
          <a:prstGeom prst="rect">
            <a:avLst/>
          </a:prstGeom>
          <a:gradFill flip="none" rotWithShape="1">
            <a:gsLst>
              <a:gs pos="0">
                <a:schemeClr val="bg1">
                  <a:lumMod val="75000"/>
                </a:schemeClr>
              </a:gs>
              <a:gs pos="50000">
                <a:schemeClr val="bg1">
                  <a:lumMod val="95000"/>
                </a:schemeClr>
              </a:gs>
              <a:gs pos="100000">
                <a:schemeClr val="bg1"/>
              </a:gs>
            </a:gsLst>
            <a:lin ang="0" scaled="1"/>
            <a:tileRect/>
          </a:gradFill>
        </p:spPr>
        <p:txBody>
          <a:bodyPr wrap="square" rtlCol="0">
            <a:spAutoFit/>
          </a:bodyPr>
          <a:lstStyle/>
          <a:p>
            <a:r>
              <a:rPr lang="en-US" altLang="zh-CN" sz="3388" i="1" dirty="0">
                <a:latin typeface="Times New Roman" panose="02020603050405020304" pitchFamily="18" charset="0"/>
                <a:cs typeface="Times New Roman" panose="02020603050405020304" pitchFamily="18" charset="0"/>
              </a:rPr>
              <a:t>Overview of our Condition GAN for image enhancement.</a:t>
            </a:r>
          </a:p>
        </p:txBody>
      </p:sp>
      <p:sp>
        <p:nvSpPr>
          <p:cNvPr id="478" name="文本框 477">
            <a:extLst>
              <a:ext uri="{FF2B5EF4-FFF2-40B4-BE49-F238E27FC236}">
                <a16:creationId xmlns:a16="http://schemas.microsoft.com/office/drawing/2014/main" id="{8F6629FC-7355-4760-A5DC-34C01C673EEE}"/>
              </a:ext>
            </a:extLst>
          </p:cNvPr>
          <p:cNvSpPr txBox="1"/>
          <p:nvPr/>
        </p:nvSpPr>
        <p:spPr>
          <a:xfrm>
            <a:off x="786383" y="28209207"/>
            <a:ext cx="12508397" cy="613694"/>
          </a:xfrm>
          <a:prstGeom prst="rect">
            <a:avLst/>
          </a:prstGeom>
          <a:gradFill flip="none" rotWithShape="1">
            <a:gsLst>
              <a:gs pos="0">
                <a:schemeClr val="bg1">
                  <a:lumMod val="75000"/>
                </a:schemeClr>
              </a:gs>
              <a:gs pos="50000">
                <a:schemeClr val="bg1">
                  <a:lumMod val="95000"/>
                </a:schemeClr>
              </a:gs>
              <a:gs pos="100000">
                <a:schemeClr val="bg1"/>
              </a:gs>
            </a:gsLst>
            <a:lin ang="0" scaled="1"/>
            <a:tileRect/>
          </a:gradFill>
        </p:spPr>
        <p:txBody>
          <a:bodyPr wrap="square" rtlCol="0">
            <a:spAutoFit/>
          </a:bodyPr>
          <a:lstStyle/>
          <a:p>
            <a:r>
              <a:rPr lang="en-US" altLang="zh-CN" sz="3388" i="1" dirty="0">
                <a:latin typeface="Times New Roman" panose="02020603050405020304" pitchFamily="18" charset="0"/>
                <a:cs typeface="Times New Roman" panose="02020603050405020304" pitchFamily="18" charset="0"/>
              </a:rPr>
              <a:t>Details on Network Architecture</a:t>
            </a:r>
            <a:endParaRPr lang="zh-CN" altLang="en-US" sz="3388" i="1" dirty="0">
              <a:latin typeface="Times New Roman" panose="02020603050405020304" pitchFamily="18" charset="0"/>
              <a:cs typeface="Times New Roman" panose="02020603050405020304" pitchFamily="18" charset="0"/>
            </a:endParaRPr>
          </a:p>
        </p:txBody>
      </p:sp>
      <p:sp>
        <p:nvSpPr>
          <p:cNvPr id="492" name="矩形 491">
            <a:extLst>
              <a:ext uri="{FF2B5EF4-FFF2-40B4-BE49-F238E27FC236}">
                <a16:creationId xmlns:a16="http://schemas.microsoft.com/office/drawing/2014/main" id="{F5DB8F68-52DB-4A5A-965C-F958695E6660}"/>
              </a:ext>
            </a:extLst>
          </p:cNvPr>
          <p:cNvSpPr/>
          <p:nvPr/>
        </p:nvSpPr>
        <p:spPr>
          <a:xfrm>
            <a:off x="14322778" y="25200490"/>
            <a:ext cx="14487729" cy="94870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643" b="1" dirty="0">
                <a:solidFill>
                  <a:schemeClr val="bg1"/>
                </a:solidFill>
              </a:rPr>
              <a:t>Experiment Results</a:t>
            </a:r>
            <a:endParaRPr lang="zh-CN" altLang="en-US" sz="5643" b="1" dirty="0">
              <a:solidFill>
                <a:schemeClr val="bg1"/>
              </a:solidFill>
            </a:endParaRPr>
          </a:p>
        </p:txBody>
      </p:sp>
      <p:sp>
        <p:nvSpPr>
          <p:cNvPr id="493" name="文本框 492">
            <a:extLst>
              <a:ext uri="{FF2B5EF4-FFF2-40B4-BE49-F238E27FC236}">
                <a16:creationId xmlns:a16="http://schemas.microsoft.com/office/drawing/2014/main" id="{AE375515-3227-4292-B1C9-B81931C3DC08}"/>
              </a:ext>
            </a:extLst>
          </p:cNvPr>
          <p:cNvSpPr txBox="1"/>
          <p:nvPr/>
        </p:nvSpPr>
        <p:spPr>
          <a:xfrm>
            <a:off x="14830084" y="26622939"/>
            <a:ext cx="12508397" cy="613694"/>
          </a:xfrm>
          <a:prstGeom prst="rect">
            <a:avLst/>
          </a:prstGeom>
          <a:gradFill flip="none" rotWithShape="1">
            <a:gsLst>
              <a:gs pos="0">
                <a:schemeClr val="bg1">
                  <a:lumMod val="75000"/>
                </a:schemeClr>
              </a:gs>
              <a:gs pos="50000">
                <a:schemeClr val="bg1">
                  <a:lumMod val="95000"/>
                </a:schemeClr>
              </a:gs>
              <a:gs pos="100000">
                <a:schemeClr val="bg1"/>
              </a:gs>
            </a:gsLst>
            <a:lin ang="0" scaled="1"/>
            <a:tileRect/>
          </a:gradFill>
        </p:spPr>
        <p:txBody>
          <a:bodyPr wrap="square" rtlCol="0">
            <a:spAutoFit/>
          </a:bodyPr>
          <a:lstStyle>
            <a:defPPr>
              <a:defRPr lang="en-US"/>
            </a:defPPr>
            <a:lvl1pPr>
              <a:defRPr sz="3388" i="1">
                <a:latin typeface="Times New Roman" panose="02020603050405020304" pitchFamily="18" charset="0"/>
                <a:cs typeface="Times New Roman" panose="02020603050405020304" pitchFamily="18" charset="0"/>
              </a:defRPr>
            </a:lvl1pPr>
          </a:lstStyle>
          <a:p>
            <a:r>
              <a:rPr lang="en-US" altLang="zh-CN" dirty="0"/>
              <a:t>Quantitative Results</a:t>
            </a:r>
            <a:endParaRPr lang="zh-CN" altLang="en-US" dirty="0"/>
          </a:p>
        </p:txBody>
      </p:sp>
      <p:sp>
        <p:nvSpPr>
          <p:cNvPr id="497" name="文本框 496">
            <a:extLst>
              <a:ext uri="{FF2B5EF4-FFF2-40B4-BE49-F238E27FC236}">
                <a16:creationId xmlns:a16="http://schemas.microsoft.com/office/drawing/2014/main" id="{22312101-D63A-4E4A-9204-022CAC734569}"/>
              </a:ext>
            </a:extLst>
          </p:cNvPr>
          <p:cNvSpPr txBox="1"/>
          <p:nvPr/>
        </p:nvSpPr>
        <p:spPr>
          <a:xfrm>
            <a:off x="14809411" y="32599170"/>
            <a:ext cx="12508397" cy="613694"/>
          </a:xfrm>
          <a:prstGeom prst="rect">
            <a:avLst/>
          </a:prstGeom>
          <a:gradFill flip="none" rotWithShape="1">
            <a:gsLst>
              <a:gs pos="0">
                <a:schemeClr val="bg1">
                  <a:lumMod val="75000"/>
                </a:schemeClr>
              </a:gs>
              <a:gs pos="50000">
                <a:schemeClr val="bg1">
                  <a:lumMod val="95000"/>
                </a:schemeClr>
              </a:gs>
              <a:gs pos="100000">
                <a:schemeClr val="bg1"/>
              </a:gs>
            </a:gsLst>
            <a:lin ang="0" scaled="1"/>
            <a:tileRect/>
          </a:gradFill>
        </p:spPr>
        <p:txBody>
          <a:bodyPr wrap="square" rtlCol="0">
            <a:spAutoFit/>
          </a:bodyPr>
          <a:lstStyle>
            <a:defPPr>
              <a:defRPr lang="en-US"/>
            </a:defPPr>
            <a:lvl1pPr>
              <a:defRPr sz="3388" i="1">
                <a:latin typeface="Times New Roman" panose="02020603050405020304" pitchFamily="18" charset="0"/>
                <a:cs typeface="Times New Roman" panose="02020603050405020304" pitchFamily="18" charset="0"/>
              </a:defRPr>
            </a:lvl1pPr>
          </a:lstStyle>
          <a:p>
            <a:r>
              <a:rPr lang="en-US" altLang="zh-CN" dirty="0"/>
              <a:t>Qualitative Results</a:t>
            </a:r>
            <a:endParaRPr lang="zh-CN" altLang="en-US" dirty="0"/>
          </a:p>
        </p:txBody>
      </p:sp>
      <p:cxnSp>
        <p:nvCxnSpPr>
          <p:cNvPr id="22" name="直接连接符 21">
            <a:extLst>
              <a:ext uri="{FF2B5EF4-FFF2-40B4-BE49-F238E27FC236}">
                <a16:creationId xmlns:a16="http://schemas.microsoft.com/office/drawing/2014/main" id="{6FC82B66-5BC8-4884-9145-4B1AD48A668E}"/>
              </a:ext>
            </a:extLst>
          </p:cNvPr>
          <p:cNvCxnSpPr/>
          <p:nvPr/>
        </p:nvCxnSpPr>
        <p:spPr>
          <a:xfrm>
            <a:off x="14669566" y="32397120"/>
            <a:ext cx="13824003" cy="0"/>
          </a:xfrm>
          <a:prstGeom prst="line">
            <a:avLst/>
          </a:prstGeom>
          <a:ln w="508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02" name="图片 2"/>
          <p:cNvPicPr>
            <a:picLocks noChangeAspect="1"/>
          </p:cNvPicPr>
          <p:nvPr/>
        </p:nvPicPr>
        <p:blipFill>
          <a:blip r:embed="rId9"/>
          <a:srcRect t="9237" r="41121" b="6812"/>
          <a:stretch/>
        </p:blipFill>
        <p:spPr>
          <a:xfrm>
            <a:off x="12957289" y="2085060"/>
            <a:ext cx="12913252" cy="3168002"/>
          </a:xfrm>
          <a:prstGeom prst="rect">
            <a:avLst/>
          </a:prstGeom>
          <a:ln>
            <a:noFill/>
          </a:ln>
        </p:spPr>
      </p:pic>
      <mc:AlternateContent xmlns:mc="http://schemas.openxmlformats.org/markup-compatibility/2006" xmlns:a14="http://schemas.microsoft.com/office/drawing/2010/main">
        <mc:Choice Requires="a14">
          <p:sp>
            <p:nvSpPr>
              <p:cNvPr id="512" name="文本框 511">
                <a:extLst>
                  <a:ext uri="{FF2B5EF4-FFF2-40B4-BE49-F238E27FC236}">
                    <a16:creationId xmlns:a16="http://schemas.microsoft.com/office/drawing/2014/main" id="{04AF6F5D-20BE-44EF-80EA-061747F4DF05}"/>
                  </a:ext>
                </a:extLst>
              </p:cNvPr>
              <p:cNvSpPr txBox="1"/>
              <p:nvPr/>
            </p:nvSpPr>
            <p:spPr>
              <a:xfrm>
                <a:off x="822282" y="29508222"/>
                <a:ext cx="12584385" cy="1073114"/>
              </a:xfrm>
              <a:prstGeom prst="rect">
                <a:avLst/>
              </a:prstGeom>
              <a:noFill/>
            </p:spPr>
            <p:txBody>
              <a:bodyPr wrap="square" rtlCol="0">
                <a:spAutoFit/>
              </a:bodyPr>
              <a:lstStyle/>
              <a:p>
                <a:pPr algn="just"/>
                <a:r>
                  <a:rPr lang="en-US" altLang="zh-CN" sz="2002" dirty="0">
                    <a:latin typeface="Times New Roman" panose="02020603050405020304" pitchFamily="18" charset="0"/>
                    <a:cs typeface="Times New Roman" panose="02020603050405020304" pitchFamily="18" charset="0"/>
                  </a:rPr>
                  <a:t> We combine the information from both the input image and the reference one to facilitate the learning process of Modulation Code Generator. Formally, we perform global average pooling on the outputs of </a:t>
                </a:r>
                <a:r>
                  <a:rPr lang="en-US" altLang="zh-CN" sz="2002" dirty="0" err="1">
                    <a:latin typeface="Times New Roman" panose="02020603050405020304" pitchFamily="18" charset="0"/>
                    <a:cs typeface="Times New Roman" panose="02020603050405020304" pitchFamily="18" charset="0"/>
                  </a:rPr>
                  <a:t>CondNet</a:t>
                </a:r>
                <a:r>
                  <a:rPr lang="en-US" altLang="zh-CN" sz="2002" dirty="0">
                    <a:latin typeface="Times New Roman" panose="02020603050405020304" pitchFamily="18" charset="0"/>
                    <a:cs typeface="Times New Roman" panose="02020603050405020304" pitchFamily="18" charset="0"/>
                  </a:rPr>
                  <a:t>, forming two feature vectors </a:t>
                </a:r>
                <a14:m>
                  <m:oMath xmlns:m="http://schemas.openxmlformats.org/officeDocument/2006/math">
                    <m:sSup>
                      <m:sSupPr>
                        <m:ctrlPr>
                          <a:rPr lang="en-US" altLang="zh-CN" sz="2002" i="1"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2" b="0" i="1" dirty="0" smtClean="0">
                            <a:latin typeface="Cambria Math" panose="02040503050406030204" pitchFamily="18" charset="0"/>
                            <a:ea typeface="Cambria Math" panose="02040503050406030204" pitchFamily="18" charset="0"/>
                            <a:cs typeface="Times New Roman" panose="02020603050405020304" pitchFamily="18" charset="0"/>
                          </a:rPr>
                          <m:t>𝑥</m:t>
                        </m:r>
                      </m:e>
                      <m:sup>
                        <m:r>
                          <a:rPr lang="en-US" altLang="zh-CN" sz="2002" b="0" i="1" dirty="0" smtClean="0">
                            <a:latin typeface="Cambria Math" panose="02040503050406030204" pitchFamily="18" charset="0"/>
                            <a:ea typeface="Cambria Math" panose="02040503050406030204" pitchFamily="18" charset="0"/>
                            <a:cs typeface="Times New Roman" panose="02020603050405020304" pitchFamily="18" charset="0"/>
                          </a:rPr>
                          <m:t>𝑐</m:t>
                        </m:r>
                      </m:sup>
                    </m:sSup>
                  </m:oMath>
                </a14:m>
                <a:r>
                  <a:rPr lang="en-US" altLang="zh-CN" sz="2002"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US" altLang="zh-CN" sz="2002" i="1" dirty="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2" i="1" dirty="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sz="2002" i="1" dirty="0">
                            <a:latin typeface="Cambria Math" panose="02040503050406030204" pitchFamily="18" charset="0"/>
                            <a:ea typeface="Cambria Math" panose="02040503050406030204" pitchFamily="18" charset="0"/>
                            <a:cs typeface="Times New Roman" panose="02020603050405020304" pitchFamily="18" charset="0"/>
                          </a:rPr>
                          <m:t>𝑟𝑒𝑓</m:t>
                        </m:r>
                      </m:sub>
                      <m:sup>
                        <m:r>
                          <a:rPr lang="en-US" altLang="zh-CN" sz="2002" i="1" dirty="0">
                            <a:latin typeface="Cambria Math" panose="02040503050406030204" pitchFamily="18" charset="0"/>
                            <a:ea typeface="Cambria Math" panose="02040503050406030204" pitchFamily="18" charset="0"/>
                            <a:cs typeface="Times New Roman" panose="02020603050405020304" pitchFamily="18" charset="0"/>
                          </a:rPr>
                          <m:t>𝑐</m:t>
                        </m:r>
                      </m:sup>
                    </m:sSubSup>
                  </m:oMath>
                </a14:m>
                <a:r>
                  <a:rPr lang="en-US" altLang="zh-CN" sz="2002" dirty="0">
                    <a:latin typeface="Times New Roman" panose="02020603050405020304" pitchFamily="18" charset="0"/>
                    <a:cs typeface="Times New Roman" panose="02020603050405020304" pitchFamily="18" charset="0"/>
                  </a:rPr>
                  <a:t>for the input image </a:t>
                </a:r>
                <a14:m>
                  <m:oMath xmlns:m="http://schemas.openxmlformats.org/officeDocument/2006/math">
                    <m:r>
                      <a:rPr lang="en-US" altLang="zh-CN" sz="2002" i="1" dirty="0">
                        <a:latin typeface="Cambria Math" panose="02040503050406030204" pitchFamily="18" charset="0"/>
                        <a:ea typeface="Cambria Math" panose="02040503050406030204" pitchFamily="18" charset="0"/>
                        <a:cs typeface="Times New Roman" panose="02020603050405020304" pitchFamily="18" charset="0"/>
                      </a:rPr>
                      <m:t>𝑥</m:t>
                    </m:r>
                  </m:oMath>
                </a14:m>
                <a:r>
                  <a:rPr lang="en-US" altLang="zh-CN" sz="2002" dirty="0">
                    <a:latin typeface="Times New Roman" panose="02020603050405020304" pitchFamily="18" charset="0"/>
                    <a:cs typeface="Times New Roman" panose="02020603050405020304" pitchFamily="18" charset="0"/>
                  </a:rPr>
                  <a:t> and the reference image </a:t>
                </a:r>
                <a14:m>
                  <m:oMath xmlns:m="http://schemas.openxmlformats.org/officeDocument/2006/math">
                    <m:sSub>
                      <m:sSubPr>
                        <m:ctrlP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sz="2000" b="0" i="1"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𝑟𝑒𝑓</m:t>
                        </m:r>
                      </m:sub>
                    </m:sSub>
                  </m:oMath>
                </a14:m>
                <a:r>
                  <a:rPr lang="en-US" altLang="zh-CN" sz="2002" dirty="0">
                    <a:latin typeface="Times New Roman" panose="02020603050405020304" pitchFamily="18" charset="0"/>
                    <a:cs typeface="Times New Roman" panose="02020603050405020304" pitchFamily="18" charset="0"/>
                  </a:rPr>
                  <a:t>respectively. </a:t>
                </a:r>
                <a:endParaRPr lang="zh-CN" altLang="en-US" sz="2002" dirty="0">
                  <a:latin typeface="Times New Roman" panose="02020603050405020304" pitchFamily="18" charset="0"/>
                  <a:cs typeface="Times New Roman" panose="02020603050405020304" pitchFamily="18" charset="0"/>
                </a:endParaRPr>
              </a:p>
            </p:txBody>
          </p:sp>
        </mc:Choice>
        <mc:Fallback xmlns="">
          <p:sp>
            <p:nvSpPr>
              <p:cNvPr id="512" name="文本框 511">
                <a:extLst>
                  <a:ext uri="{FF2B5EF4-FFF2-40B4-BE49-F238E27FC236}">
                    <a16:creationId xmlns:a16="http://schemas.microsoft.com/office/drawing/2014/main" id="{04AF6F5D-20BE-44EF-80EA-061747F4DF05}"/>
                  </a:ext>
                </a:extLst>
              </p:cNvPr>
              <p:cNvSpPr txBox="1">
                <a:spLocks noRot="1" noChangeAspect="1" noMove="1" noResize="1" noEditPoints="1" noAdjustHandles="1" noChangeArrowheads="1" noChangeShapeType="1" noTextEdit="1"/>
              </p:cNvSpPr>
              <p:nvPr/>
            </p:nvSpPr>
            <p:spPr>
              <a:xfrm>
                <a:off x="822282" y="29508222"/>
                <a:ext cx="12584385" cy="1073114"/>
              </a:xfrm>
              <a:prstGeom prst="rect">
                <a:avLst/>
              </a:prstGeom>
              <a:blipFill>
                <a:blip r:embed="rId10"/>
                <a:stretch>
                  <a:fillRect l="-533" t="-3409" r="-484" b="-3977"/>
                </a:stretch>
              </a:blipFill>
            </p:spPr>
            <p:txBody>
              <a:bodyPr/>
              <a:lstStyle/>
              <a:p>
                <a:r>
                  <a:rPr lang="zh-CN" altLang="en-US">
                    <a:noFill/>
                  </a:rPr>
                  <a:t> </a:t>
                </a:r>
              </a:p>
            </p:txBody>
          </p:sp>
        </mc:Fallback>
      </mc:AlternateContent>
      <p:sp>
        <p:nvSpPr>
          <p:cNvPr id="513" name="CustomShape 3"/>
          <p:cNvSpPr/>
          <p:nvPr/>
        </p:nvSpPr>
        <p:spPr>
          <a:xfrm>
            <a:off x="543123" y="29000070"/>
            <a:ext cx="7136663" cy="364678"/>
          </a:xfrm>
          <a:prstGeom prst="rect">
            <a:avLst/>
          </a:prstGeom>
          <a:noFill/>
          <a:ln>
            <a:noFill/>
          </a:ln>
        </p:spPr>
        <p:style>
          <a:lnRef idx="0">
            <a:scrgbClr r="0" g="0" b="0"/>
          </a:lnRef>
          <a:fillRef idx="0">
            <a:scrgbClr r="0" g="0" b="0"/>
          </a:fillRef>
          <a:effectRef idx="0">
            <a:scrgbClr r="0" g="0" b="0"/>
          </a:effectRef>
          <a:fontRef idx="minor"/>
        </p:style>
        <p:txBody>
          <a:bodyPr wrap="none" lIns="90001" tIns="45000" rIns="90001" bIns="45000"/>
          <a:lstStyle/>
          <a:p>
            <a:r>
              <a:rPr lang="en-US" altLang="zh-CN" sz="2401" i="1" dirty="0">
                <a:solidFill>
                  <a:srgbClr val="000000"/>
                </a:solidFill>
                <a:uFill>
                  <a:solidFill>
                    <a:srgbClr val="FFFFFF"/>
                  </a:solidFill>
                </a:uFill>
                <a:latin typeface="Times New Roman" panose="02020603050405020304" pitchFamily="18" charset="0"/>
                <a:cs typeface="Times New Roman" panose="02020603050405020304" pitchFamily="18" charset="0"/>
              </a:rPr>
              <a:t>● Modulation Code Generator</a:t>
            </a:r>
            <a:endParaRPr lang="en-US" altLang="zh-CN" sz="2401" b="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
        <p:nvSpPr>
          <p:cNvPr id="519" name="CustomShape 3"/>
          <p:cNvSpPr/>
          <p:nvPr/>
        </p:nvSpPr>
        <p:spPr>
          <a:xfrm>
            <a:off x="543123" y="36544832"/>
            <a:ext cx="7136663" cy="364678"/>
          </a:xfrm>
          <a:prstGeom prst="rect">
            <a:avLst/>
          </a:prstGeom>
          <a:noFill/>
          <a:ln>
            <a:noFill/>
          </a:ln>
        </p:spPr>
        <p:style>
          <a:lnRef idx="0">
            <a:scrgbClr r="0" g="0" b="0"/>
          </a:lnRef>
          <a:fillRef idx="0">
            <a:scrgbClr r="0" g="0" b="0"/>
          </a:fillRef>
          <a:effectRef idx="0">
            <a:scrgbClr r="0" g="0" b="0"/>
          </a:effectRef>
          <a:fontRef idx="minor"/>
        </p:style>
        <p:txBody>
          <a:bodyPr wrap="none" lIns="90001" tIns="45000" rIns="90001" bIns="45000"/>
          <a:lstStyle/>
          <a:p>
            <a:r>
              <a:rPr lang="en-US" altLang="zh-CN" sz="2401" i="1" dirty="0">
                <a:solidFill>
                  <a:srgbClr val="000000"/>
                </a:solidFill>
                <a:uFill>
                  <a:solidFill>
                    <a:srgbClr val="FFFFFF"/>
                  </a:solidFill>
                </a:uFill>
                <a:latin typeface="Times New Roman" panose="02020603050405020304" pitchFamily="18" charset="0"/>
                <a:cs typeface="Times New Roman" panose="02020603050405020304" pitchFamily="18" charset="0"/>
              </a:rPr>
              <a:t>● U-Net Translator</a:t>
            </a:r>
          </a:p>
        </p:txBody>
      </p:sp>
      <p:sp>
        <p:nvSpPr>
          <p:cNvPr id="653" name="矩形 652"/>
          <p:cNvSpPr/>
          <p:nvPr/>
        </p:nvSpPr>
        <p:spPr>
          <a:xfrm>
            <a:off x="15010613" y="20309645"/>
            <a:ext cx="6022033" cy="461793"/>
          </a:xfrm>
          <a:prstGeom prst="rect">
            <a:avLst/>
          </a:prstGeom>
        </p:spPr>
        <p:txBody>
          <a:bodyPr wrap="none">
            <a:spAutoFit/>
          </a:bodyPr>
          <a:lstStyle/>
          <a:p>
            <a:r>
              <a:rPr lang="en-US" altLang="zh-CN" sz="2401" i="1" dirty="0">
                <a:solidFill>
                  <a:srgbClr val="000000"/>
                </a:solidFill>
                <a:uFill>
                  <a:solidFill>
                    <a:srgbClr val="FFFFFF"/>
                  </a:solidFill>
                </a:uFill>
                <a:latin typeface="Times New Roman" panose="02020603050405020304" pitchFamily="18" charset="0"/>
                <a:cs typeface="Times New Roman" panose="02020603050405020304" pitchFamily="18" charset="0"/>
              </a:rPr>
              <a:t>● Ablation study on losses and the CCM block</a:t>
            </a:r>
            <a:endParaRPr lang="en-US" altLang="zh-CN" sz="2401" b="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
        <p:nvSpPr>
          <p:cNvPr id="658" name="圆角矩形 657"/>
          <p:cNvSpPr/>
          <p:nvPr/>
        </p:nvSpPr>
        <p:spPr>
          <a:xfrm>
            <a:off x="14574301" y="20130379"/>
            <a:ext cx="14108384" cy="4868062"/>
          </a:xfrm>
          <a:prstGeom prst="roundRect">
            <a:avLst>
              <a:gd name="adj" fmla="val 4629"/>
            </a:avLst>
          </a:prstGeom>
          <a:noFill/>
          <a:ln w="508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4"/>
          </a:p>
        </p:txBody>
      </p:sp>
      <p:pic>
        <p:nvPicPr>
          <p:cNvPr id="2" name="图片 1">
            <a:extLst>
              <a:ext uri="{FF2B5EF4-FFF2-40B4-BE49-F238E27FC236}">
                <a16:creationId xmlns:a16="http://schemas.microsoft.com/office/drawing/2014/main" id="{F4F47A4D-CDD5-4940-A6A4-D7DBC8B50801}"/>
              </a:ext>
            </a:extLst>
          </p:cNvPr>
          <p:cNvPicPr>
            <a:picLocks noChangeAspect="1"/>
          </p:cNvPicPr>
          <p:nvPr/>
        </p:nvPicPr>
        <p:blipFill rotWithShape="1">
          <a:blip r:embed="rId11"/>
          <a:srcRect l="24204" t="35664" r="22353" b="23394"/>
          <a:stretch/>
        </p:blipFill>
        <p:spPr>
          <a:xfrm>
            <a:off x="25847702" y="46878088"/>
            <a:ext cx="2494237" cy="2540151"/>
          </a:xfrm>
          <a:prstGeom prst="rect">
            <a:avLst/>
          </a:prstGeom>
        </p:spPr>
      </p:pic>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A7326D79-0F43-45BD-BEF9-164A506A27A3}"/>
                  </a:ext>
                </a:extLst>
              </p:cNvPr>
              <p:cNvSpPr txBox="1"/>
              <p:nvPr/>
            </p:nvSpPr>
            <p:spPr>
              <a:xfrm>
                <a:off x="822282" y="34311547"/>
                <a:ext cx="12849252" cy="2166555"/>
              </a:xfrm>
              <a:prstGeom prst="rect">
                <a:avLst/>
              </a:prstGeom>
              <a:noFill/>
            </p:spPr>
            <p:txBody>
              <a:bodyPr wrap="square" rtlCol="0">
                <a:spAutoFit/>
              </a:bodyPr>
              <a:lstStyle/>
              <a:p>
                <a:pPr>
                  <a:lnSpc>
                    <a:spcPct val="150000"/>
                  </a:lnSpc>
                </a:pPr>
                <a:r>
                  <a:rPr lang="en-US" altLang="zh-CN" sz="2002" dirty="0">
                    <a:latin typeface="Times New Roman" panose="02020603050405020304" pitchFamily="18" charset="0"/>
                    <a:cs typeface="Times New Roman" panose="02020603050405020304" pitchFamily="18" charset="0"/>
                  </a:rPr>
                  <a:t>Our Modulation Code Generator can be formulated as: </a:t>
                </a:r>
                <a:endParaRPr lang="en-US" altLang="zh-CN" sz="2000" i="1" dirty="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endParaRPr>
              </a:p>
              <a:p>
                <a:pPr algn="ctr">
                  <a:lnSpc>
                    <a:spcPct val="150000"/>
                  </a:lnSpc>
                </a:pPr>
                <a14:m>
                  <m:oMath xmlns:m="http://schemas.openxmlformats.org/officeDocument/2006/math">
                    <m:sSub>
                      <m:sSubPr>
                        <m:ctrlPr>
                          <a:rPr lang="en-US" altLang="zh-CN" sz="2000" b="0" i="1"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𝑐</m:t>
                        </m:r>
                      </m:e>
                      <m:sub>
                        <m:r>
                          <a:rPr lang="en-US" altLang="zh-CN" sz="2000" b="0" i="1"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𝑟𝑒𝑓</m:t>
                        </m:r>
                      </m:sub>
                    </m:sSub>
                    <m:r>
                      <a:rPr lang="en-US" altLang="zh-CN" sz="2000" b="0" i="1"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000" dirty="0">
                    <a:solidFill>
                      <a:srgbClr val="000000"/>
                    </a:solidFill>
                    <a:uFill>
                      <a:solidFill>
                        <a:srgbClr val="FFFFFF"/>
                      </a:solidFill>
                    </a:uFill>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CN" sz="2000" i="1"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𝑓𝑐</m:t>
                        </m:r>
                      </m:e>
                      <m:sub>
                        <m:r>
                          <m:rPr>
                            <m:sty m:val="p"/>
                          </m:rP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out</m:t>
                        </m:r>
                      </m:sub>
                    </m:sSub>
                    <m:d>
                      <m:dPr>
                        <m:ctrlPr>
                          <a:rPr lang="en-US" altLang="zh-CN" sz="2000" b="0" i="1"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2000" b="0" i="1"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𝑓𝑐</m:t>
                            </m:r>
                          </m:e>
                          <m:sub>
                            <m:r>
                              <m:rPr>
                                <m:sty m:val="p"/>
                              </m:rP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in</m:t>
                            </m:r>
                          </m:sub>
                        </m:sSub>
                        <m:d>
                          <m:dPr>
                            <m:ctrlPr>
                              <a:rPr lang="en-US" altLang="zh-CN" sz="2000" b="0" i="1"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US" altLang="zh-CN" sz="2000" b="0" i="1"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0" i="1"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𝑐</m:t>
                                </m:r>
                              </m:e>
                              <m:sub>
                                <m:r>
                                  <a:rPr lang="en-US" altLang="zh-CN" sz="2000" b="0" i="1"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𝑟𝑒𝑓</m:t>
                                </m:r>
                              </m:sub>
                              <m:sup>
                                <m:r>
                                  <a:rPr lang="en-US" altLang="zh-CN" sz="2000" b="0" i="1"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m:t>
                                </m:r>
                              </m:sup>
                            </m:sSubSup>
                          </m:e>
                        </m:d>
                        <m:r>
                          <a:rPr lang="en-US" altLang="zh-CN" sz="2000" b="0" i="1"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altLang="zh-CN" sz="2002" i="1" dirty="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2" i="1" dirty="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sz="2002" i="1" dirty="0">
                                <a:latin typeface="Cambria Math" panose="02040503050406030204" pitchFamily="18" charset="0"/>
                                <a:ea typeface="Cambria Math" panose="02040503050406030204" pitchFamily="18" charset="0"/>
                                <a:cs typeface="Times New Roman" panose="02020603050405020304" pitchFamily="18" charset="0"/>
                              </a:rPr>
                              <m:t>𝑟𝑒𝑓</m:t>
                            </m:r>
                          </m:sub>
                          <m:sup>
                            <m:r>
                              <a:rPr lang="en-US" altLang="zh-CN" sz="2002" i="1" dirty="0">
                                <a:latin typeface="Cambria Math" panose="02040503050406030204" pitchFamily="18" charset="0"/>
                                <a:ea typeface="Cambria Math" panose="02040503050406030204" pitchFamily="18" charset="0"/>
                                <a:cs typeface="Times New Roman" panose="02020603050405020304" pitchFamily="18" charset="0"/>
                              </a:rPr>
                              <m:t>𝑐</m:t>
                            </m:r>
                          </m:sup>
                        </m:sSubSup>
                        <m:r>
                          <a:rPr lang="en-US" altLang="zh-CN" sz="2002"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2"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2" i="1" dirty="0">
                                <a:latin typeface="Cambria Math" panose="02040503050406030204" pitchFamily="18" charset="0"/>
                                <a:ea typeface="Cambria Math" panose="02040503050406030204" pitchFamily="18" charset="0"/>
                                <a:cs typeface="Times New Roman" panose="02020603050405020304" pitchFamily="18" charset="0"/>
                              </a:rPr>
                              <m:t>𝑓𝑐</m:t>
                            </m:r>
                          </m:e>
                          <m:sub>
                            <m:r>
                              <m:rPr>
                                <m:sty m:val="p"/>
                              </m:rPr>
                              <a:rPr lang="en-US" altLang="zh-CN" sz="2002" i="1" dirty="0">
                                <a:latin typeface="Cambria Math" panose="02040503050406030204" pitchFamily="18" charset="0"/>
                                <a:ea typeface="Cambria Math" panose="02040503050406030204" pitchFamily="18" charset="0"/>
                                <a:cs typeface="Times New Roman" panose="02020603050405020304" pitchFamily="18" charset="0"/>
                              </a:rPr>
                              <m:t>y</m:t>
                            </m:r>
                          </m:sub>
                        </m:sSub>
                        <m:d>
                          <m:dPr>
                            <m:ctrlPr>
                              <a:rPr lang="en-US" altLang="zh-CN" sz="2002" b="0" i="1" dirty="0"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𝑐</m:t>
                                </m:r>
                              </m:e>
                              <m:sub>
                                <m: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𝑟𝑒𝑓</m:t>
                                </m:r>
                              </m:sub>
                              <m:sup>
                                <m: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m:t>
                                </m:r>
                              </m:sup>
                            </m:sSubSup>
                          </m:e>
                        </m:d>
                      </m:e>
                    </m:d>
                    <m:r>
                      <a:rPr lang="en-US" altLang="zh-CN" sz="2000" b="0" i="1" dirty="0"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CN" sz="2000" i="1" dirty="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endParaRPr>
              </a:p>
              <a:p>
                <a:pPr>
                  <a:lnSpc>
                    <a:spcPct val="150000"/>
                  </a:lnSpc>
                </a:pPr>
                <a14:m>
                  <m:oMath xmlns:m="http://schemas.openxmlformats.org/officeDocument/2006/math">
                    <m:r>
                      <a:rPr lang="en-US" altLang="zh-CN" sz="2000" i="1"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002" dirty="0">
                    <a:latin typeface="Times New Roman" panose="02020603050405020304" pitchFamily="18" charset="0"/>
                    <a:cs typeface="Times New Roman" panose="02020603050405020304" pitchFamily="18" charset="0"/>
                  </a:rPr>
                  <a:t>where </a:t>
                </a:r>
                <a14:m>
                  <m:oMath xmlns:m="http://schemas.openxmlformats.org/officeDocument/2006/math">
                    <m:sSubSup>
                      <m:sSubSupPr>
                        <m:ctrlP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𝑐</m:t>
                        </m:r>
                      </m:e>
                      <m:sub>
                        <m: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𝑟𝑒𝑓</m:t>
                        </m:r>
                      </m:sub>
                      <m:sup>
                        <m: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CN" sz="2000" b="0" i="1"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concat</m:t>
                    </m:r>
                    <m:r>
                      <a:rPr lang="en-US" altLang="zh-CN" sz="2000" b="0" i="0"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002" i="1" dirty="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2" i="1" dirty="0">
                            <a:latin typeface="Cambria Math" panose="02040503050406030204" pitchFamily="18" charset="0"/>
                            <a:ea typeface="Cambria Math" panose="02040503050406030204" pitchFamily="18" charset="0"/>
                            <a:cs typeface="Times New Roman" panose="02020603050405020304" pitchFamily="18" charset="0"/>
                          </a:rPr>
                          <m:t>𝑥</m:t>
                        </m:r>
                      </m:e>
                      <m:sup>
                        <m:r>
                          <a:rPr lang="en-US" altLang="zh-CN" sz="2002" i="1" dirty="0">
                            <a:latin typeface="Cambria Math" panose="02040503050406030204" pitchFamily="18" charset="0"/>
                            <a:ea typeface="Cambria Math" panose="02040503050406030204" pitchFamily="18" charset="0"/>
                            <a:cs typeface="Times New Roman" panose="02020603050405020304" pitchFamily="18" charset="0"/>
                          </a:rPr>
                          <m:t>𝑐</m:t>
                        </m:r>
                      </m:sup>
                    </m:sSup>
                    <m:r>
                      <a:rPr lang="en-US" altLang="zh-CN" sz="2002" b="0" i="0" dirty="0" smtClean="0">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altLang="zh-CN" sz="2002" i="1" dirty="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2" i="1" dirty="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sz="2002" i="1" dirty="0">
                            <a:latin typeface="Cambria Math" panose="02040503050406030204" pitchFamily="18" charset="0"/>
                            <a:ea typeface="Cambria Math" panose="02040503050406030204" pitchFamily="18" charset="0"/>
                            <a:cs typeface="Times New Roman" panose="02020603050405020304" pitchFamily="18" charset="0"/>
                          </a:rPr>
                          <m:t>𝑟𝑒𝑓</m:t>
                        </m:r>
                      </m:sub>
                      <m:sup>
                        <m:r>
                          <a:rPr lang="en-US" altLang="zh-CN" sz="2002" i="1" dirty="0">
                            <a:latin typeface="Cambria Math" panose="02040503050406030204" pitchFamily="18" charset="0"/>
                            <a:ea typeface="Cambria Math" panose="02040503050406030204" pitchFamily="18" charset="0"/>
                            <a:cs typeface="Times New Roman" panose="02020603050405020304" pitchFamily="18" charset="0"/>
                          </a:rPr>
                          <m:t>𝑐</m:t>
                        </m:r>
                      </m:sup>
                    </m:sSubSup>
                    <m:r>
                      <a:rPr lang="en-US" altLang="zh-CN" sz="2000" b="0" i="0"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002" dirty="0">
                    <a:latin typeface="Times New Roman" panose="02020603050405020304" pitchFamily="18" charset="0"/>
                    <a:cs typeface="Times New Roman" panose="02020603050405020304" pitchFamily="18" charset="0"/>
                  </a:rPr>
                  <a:t>. The </a:t>
                </a:r>
                <a14:m>
                  <m:oMath xmlns:m="http://schemas.openxmlformats.org/officeDocument/2006/math">
                    <m:r>
                      <m:rPr>
                        <m:sty m:val="p"/>
                      </m:rP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concat</m:t>
                    </m:r>
                    <m: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002"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002" i="1" dirty="0">
                        <a:latin typeface="Cambria Math" panose="02040503050406030204" pitchFamily="18" charset="0"/>
                        <a:ea typeface="Cambria Math" panose="02040503050406030204" pitchFamily="18" charset="0"/>
                        <a:cs typeface="Times New Roman" panose="02020603050405020304" pitchFamily="18" charset="0"/>
                      </a:rPr>
                      <m:t>𝑓𝑐</m:t>
                    </m:r>
                  </m:oMath>
                </a14:m>
                <a:r>
                  <a:rPr lang="en-US" altLang="zh-CN" sz="2002" dirty="0">
                    <a:latin typeface="Times New Roman" panose="02020603050405020304" pitchFamily="18" charset="0"/>
                    <a:cs typeface="Times New Roman" panose="02020603050405020304" pitchFamily="18" charset="0"/>
                  </a:rPr>
                  <a:t> indicate concatenation operation and fully-connected layer respectively, </a:t>
                </a:r>
                <a14:m>
                  <m:oMath xmlns:m="http://schemas.openxmlformats.org/officeDocument/2006/math">
                    <m: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002"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002" i="1" dirty="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002" dirty="0">
                    <a:latin typeface="Times New Roman" panose="02020603050405020304" pitchFamily="18" charset="0"/>
                    <a:cs typeface="Times New Roman" panose="02020603050405020304" pitchFamily="18" charset="0"/>
                  </a:rPr>
                  <a:t>denote element-wise multiplication and addition respectively.</a:t>
                </a:r>
                <a:endParaRPr lang="zh-CN" altLang="en-US" sz="2002" dirty="0">
                  <a:latin typeface="Times New Roman" panose="02020603050405020304" pitchFamily="18" charset="0"/>
                  <a:cs typeface="Times New Roman" panose="02020603050405020304" pitchFamily="18" charset="0"/>
                </a:endParaRPr>
              </a:p>
            </p:txBody>
          </p:sp>
        </mc:Choice>
        <mc:Fallback xmlns="">
          <p:sp>
            <p:nvSpPr>
              <p:cNvPr id="135" name="文本框 134">
                <a:extLst>
                  <a:ext uri="{FF2B5EF4-FFF2-40B4-BE49-F238E27FC236}">
                    <a16:creationId xmlns:a16="http://schemas.microsoft.com/office/drawing/2014/main" id="{A7326D79-0F43-45BD-BEF9-164A506A27A3}"/>
                  </a:ext>
                </a:extLst>
              </p:cNvPr>
              <p:cNvSpPr txBox="1">
                <a:spLocks noRot="1" noChangeAspect="1" noMove="1" noResize="1" noEditPoints="1" noAdjustHandles="1" noChangeArrowheads="1" noChangeShapeType="1" noTextEdit="1"/>
              </p:cNvSpPr>
              <p:nvPr/>
            </p:nvSpPr>
            <p:spPr>
              <a:xfrm>
                <a:off x="822282" y="34311547"/>
                <a:ext cx="12849252" cy="2166555"/>
              </a:xfrm>
              <a:prstGeom prst="rect">
                <a:avLst/>
              </a:prstGeom>
              <a:blipFill>
                <a:blip r:embed="rId12"/>
                <a:stretch>
                  <a:fillRect l="-522" r="-759" b="-4225"/>
                </a:stretch>
              </a:blipFill>
            </p:spPr>
            <p:txBody>
              <a:bodyPr/>
              <a:lstStyle/>
              <a:p>
                <a:r>
                  <a:rPr lang="zh-CN" altLang="en-US">
                    <a:noFill/>
                  </a:rPr>
                  <a:t> </a:t>
                </a:r>
              </a:p>
            </p:txBody>
          </p:sp>
        </mc:Fallback>
      </mc:AlternateContent>
      <p:sp>
        <p:nvSpPr>
          <p:cNvPr id="136" name="文本框 135">
            <a:extLst>
              <a:ext uri="{FF2B5EF4-FFF2-40B4-BE49-F238E27FC236}">
                <a16:creationId xmlns:a16="http://schemas.microsoft.com/office/drawing/2014/main" id="{A45BBA1A-0577-4699-ABFC-7DDD637DC910}"/>
              </a:ext>
            </a:extLst>
          </p:cNvPr>
          <p:cNvSpPr txBox="1"/>
          <p:nvPr/>
        </p:nvSpPr>
        <p:spPr>
          <a:xfrm>
            <a:off x="754558" y="36875434"/>
            <a:ext cx="12616210" cy="2347822"/>
          </a:xfrm>
          <a:prstGeom prst="rect">
            <a:avLst/>
          </a:prstGeom>
          <a:noFill/>
        </p:spPr>
        <p:txBody>
          <a:bodyPr wrap="square" rtlCol="0">
            <a:spAutoFit/>
          </a:bodyPr>
          <a:lstStyle/>
          <a:p>
            <a:pPr algn="just">
              <a:lnSpc>
                <a:spcPct val="150000"/>
              </a:lnSpc>
            </a:pPr>
            <a:r>
              <a:rPr lang="en-US" altLang="zh-CN" sz="2002" dirty="0">
                <a:latin typeface="Times New Roman" panose="02020603050405020304" pitchFamily="18" charset="0"/>
                <a:cs typeface="Times New Roman" panose="02020603050405020304" pitchFamily="18" charset="0"/>
              </a:rPr>
              <a:t>We tailor the standard U-Net architecture for our task from three aspects: 1) we propose a Pixel-wise Self-Modulation to match the statistics of the </a:t>
            </a:r>
            <a:r>
              <a:rPr lang="en-US" altLang="zh-CN" sz="2002" dirty="0" err="1">
                <a:latin typeface="Times New Roman" panose="02020603050405020304" pitchFamily="18" charset="0"/>
                <a:cs typeface="Times New Roman" panose="02020603050405020304" pitchFamily="18" charset="0"/>
              </a:rPr>
              <a:t>upsampled</a:t>
            </a:r>
            <a:r>
              <a:rPr lang="en-US" altLang="zh-CN" sz="2002" dirty="0">
                <a:latin typeface="Times New Roman" panose="02020603050405020304" pitchFamily="18" charset="0"/>
                <a:cs typeface="Times New Roman" panose="02020603050405020304" pitchFamily="18" charset="0"/>
              </a:rPr>
              <a:t> feature with the skipped feature. 2) we propose a Channel-wise Conditional-Modulation to polish the feature with the generated modulation code, which is vital for conditional image enhancement.</a:t>
            </a:r>
          </a:p>
          <a:p>
            <a:pPr algn="just">
              <a:lnSpc>
                <a:spcPct val="150000"/>
              </a:lnSpc>
            </a:pPr>
            <a:r>
              <a:rPr lang="en-US" altLang="zh-CN" sz="2002" dirty="0">
                <a:latin typeface="Times New Roman" panose="02020603050405020304" pitchFamily="18" charset="0"/>
                <a:cs typeface="Times New Roman" panose="02020603050405020304" pitchFamily="18" charset="0"/>
              </a:rPr>
              <a:t>3) we remove the original batch normalization layers which destroy the relative distribution across channels, as our Channel-wise Conditional-Modulation is learned more efficiently by seeing the original distributions. </a:t>
            </a:r>
            <a:endParaRPr lang="zh-CN" altLang="en-US" sz="2002"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5F782F05-AC37-4966-8139-DD46439E5D4C}"/>
              </a:ext>
            </a:extLst>
          </p:cNvPr>
          <p:cNvPicPr>
            <a:picLocks noChangeAspect="1"/>
          </p:cNvPicPr>
          <p:nvPr/>
        </p:nvPicPr>
        <p:blipFill>
          <a:blip r:embed="rId13"/>
          <a:stretch>
            <a:fillRect/>
          </a:stretch>
        </p:blipFill>
        <p:spPr>
          <a:xfrm>
            <a:off x="2294913" y="13019304"/>
            <a:ext cx="10210059" cy="4553615"/>
          </a:xfrm>
          <a:prstGeom prst="rect">
            <a:avLst/>
          </a:prstGeom>
        </p:spPr>
      </p:pic>
      <p:pic>
        <p:nvPicPr>
          <p:cNvPr id="17" name="图片 16">
            <a:extLst>
              <a:ext uri="{FF2B5EF4-FFF2-40B4-BE49-F238E27FC236}">
                <a16:creationId xmlns:a16="http://schemas.microsoft.com/office/drawing/2014/main" id="{94E6B6D5-BC3D-46ED-A053-05312DF442CB}"/>
              </a:ext>
            </a:extLst>
          </p:cNvPr>
          <p:cNvPicPr>
            <a:picLocks noChangeAspect="1"/>
          </p:cNvPicPr>
          <p:nvPr/>
        </p:nvPicPr>
        <p:blipFill>
          <a:blip r:embed="rId14"/>
          <a:stretch>
            <a:fillRect/>
          </a:stretch>
        </p:blipFill>
        <p:spPr>
          <a:xfrm>
            <a:off x="15459713" y="27677485"/>
            <a:ext cx="12040452" cy="4614063"/>
          </a:xfrm>
          <a:prstGeom prst="rect">
            <a:avLst/>
          </a:prstGeom>
        </p:spPr>
      </p:pic>
      <p:pic>
        <p:nvPicPr>
          <p:cNvPr id="18" name="图片 17">
            <a:extLst>
              <a:ext uri="{FF2B5EF4-FFF2-40B4-BE49-F238E27FC236}">
                <a16:creationId xmlns:a16="http://schemas.microsoft.com/office/drawing/2014/main" id="{FB37EF6D-D687-44CA-B6B7-7AA85FC34B2E}"/>
              </a:ext>
            </a:extLst>
          </p:cNvPr>
          <p:cNvPicPr>
            <a:picLocks noChangeAspect="1"/>
          </p:cNvPicPr>
          <p:nvPr/>
        </p:nvPicPr>
        <p:blipFill>
          <a:blip r:embed="rId15"/>
          <a:stretch>
            <a:fillRect/>
          </a:stretch>
        </p:blipFill>
        <p:spPr>
          <a:xfrm>
            <a:off x="14689886" y="37401151"/>
            <a:ext cx="13709840" cy="3929725"/>
          </a:xfrm>
          <a:prstGeom prst="rect">
            <a:avLst/>
          </a:prstGeom>
        </p:spPr>
      </p:pic>
      <p:pic>
        <p:nvPicPr>
          <p:cNvPr id="19" name="图片 18">
            <a:extLst>
              <a:ext uri="{FF2B5EF4-FFF2-40B4-BE49-F238E27FC236}">
                <a16:creationId xmlns:a16="http://schemas.microsoft.com/office/drawing/2014/main" id="{82DB80D7-C735-41D2-9473-D3E4D28C6702}"/>
              </a:ext>
            </a:extLst>
          </p:cNvPr>
          <p:cNvPicPr>
            <a:picLocks noChangeAspect="1"/>
          </p:cNvPicPr>
          <p:nvPr/>
        </p:nvPicPr>
        <p:blipFill>
          <a:blip r:embed="rId16"/>
          <a:stretch>
            <a:fillRect/>
          </a:stretch>
        </p:blipFill>
        <p:spPr>
          <a:xfrm>
            <a:off x="14831260" y="33536074"/>
            <a:ext cx="12668905" cy="3306095"/>
          </a:xfrm>
          <a:prstGeom prst="rect">
            <a:avLst/>
          </a:prstGeom>
        </p:spPr>
      </p:pic>
      <p:pic>
        <p:nvPicPr>
          <p:cNvPr id="20" name="图片 19">
            <a:extLst>
              <a:ext uri="{FF2B5EF4-FFF2-40B4-BE49-F238E27FC236}">
                <a16:creationId xmlns:a16="http://schemas.microsoft.com/office/drawing/2014/main" id="{FA89CA24-058D-4137-B2B5-5F70C6EEC198}"/>
              </a:ext>
            </a:extLst>
          </p:cNvPr>
          <p:cNvPicPr>
            <a:picLocks noChangeAspect="1"/>
          </p:cNvPicPr>
          <p:nvPr/>
        </p:nvPicPr>
        <p:blipFill>
          <a:blip r:embed="rId17"/>
          <a:stretch>
            <a:fillRect/>
          </a:stretch>
        </p:blipFill>
        <p:spPr>
          <a:xfrm>
            <a:off x="16258031" y="21009777"/>
            <a:ext cx="11080440" cy="3696020"/>
          </a:xfrm>
          <a:prstGeom prst="rect">
            <a:avLst/>
          </a:prstGeom>
        </p:spPr>
      </p:pic>
      <p:pic>
        <p:nvPicPr>
          <p:cNvPr id="21" name="图片 20">
            <a:extLst>
              <a:ext uri="{FF2B5EF4-FFF2-40B4-BE49-F238E27FC236}">
                <a16:creationId xmlns:a16="http://schemas.microsoft.com/office/drawing/2014/main" id="{EC93CF31-C37E-47E0-9432-C8BBB2679590}"/>
              </a:ext>
            </a:extLst>
          </p:cNvPr>
          <p:cNvPicPr>
            <a:picLocks noChangeAspect="1"/>
          </p:cNvPicPr>
          <p:nvPr/>
        </p:nvPicPr>
        <p:blipFill>
          <a:blip r:embed="rId18"/>
          <a:stretch>
            <a:fillRect/>
          </a:stretch>
        </p:blipFill>
        <p:spPr>
          <a:xfrm>
            <a:off x="1533182" y="21972188"/>
            <a:ext cx="10642887" cy="3862377"/>
          </a:xfrm>
          <a:prstGeom prst="rect">
            <a:avLst/>
          </a:prstGeom>
        </p:spPr>
      </p:pic>
      <p:pic>
        <p:nvPicPr>
          <p:cNvPr id="23" name="图片 22">
            <a:extLst>
              <a:ext uri="{FF2B5EF4-FFF2-40B4-BE49-F238E27FC236}">
                <a16:creationId xmlns:a16="http://schemas.microsoft.com/office/drawing/2014/main" id="{6FEB48AF-5E24-442F-961F-80BC881795B0}"/>
              </a:ext>
            </a:extLst>
          </p:cNvPr>
          <p:cNvPicPr>
            <a:picLocks noChangeAspect="1"/>
          </p:cNvPicPr>
          <p:nvPr/>
        </p:nvPicPr>
        <p:blipFill>
          <a:blip r:embed="rId19"/>
          <a:stretch>
            <a:fillRect/>
          </a:stretch>
        </p:blipFill>
        <p:spPr>
          <a:xfrm>
            <a:off x="2294913" y="30607768"/>
            <a:ext cx="9007621" cy="3635055"/>
          </a:xfrm>
          <a:prstGeom prst="rect">
            <a:avLst/>
          </a:prstGeom>
        </p:spPr>
      </p:pic>
      <p:sp>
        <p:nvSpPr>
          <p:cNvPr id="83" name="CustomShape 3">
            <a:extLst>
              <a:ext uri="{FF2B5EF4-FFF2-40B4-BE49-F238E27FC236}">
                <a16:creationId xmlns:a16="http://schemas.microsoft.com/office/drawing/2014/main" id="{063FF291-7A81-4542-83DA-F1A4D2FE6B02}"/>
              </a:ext>
            </a:extLst>
          </p:cNvPr>
          <p:cNvSpPr/>
          <p:nvPr/>
        </p:nvSpPr>
        <p:spPr>
          <a:xfrm>
            <a:off x="543123" y="39749820"/>
            <a:ext cx="7136663" cy="364678"/>
          </a:xfrm>
          <a:prstGeom prst="rect">
            <a:avLst/>
          </a:prstGeom>
          <a:noFill/>
          <a:ln>
            <a:noFill/>
          </a:ln>
        </p:spPr>
        <p:style>
          <a:lnRef idx="0">
            <a:scrgbClr r="0" g="0" b="0"/>
          </a:lnRef>
          <a:fillRef idx="0">
            <a:scrgbClr r="0" g="0" b="0"/>
          </a:fillRef>
          <a:effectRef idx="0">
            <a:scrgbClr r="0" g="0" b="0"/>
          </a:effectRef>
          <a:fontRef idx="minor"/>
        </p:style>
        <p:txBody>
          <a:bodyPr wrap="none" lIns="90001" tIns="45000" rIns="90001" bIns="45000"/>
          <a:lstStyle/>
          <a:p>
            <a:r>
              <a:rPr lang="en-US" altLang="zh-CN" sz="2401" i="1" dirty="0">
                <a:solidFill>
                  <a:srgbClr val="000000"/>
                </a:solidFill>
                <a:uFill>
                  <a:solidFill>
                    <a:srgbClr val="FFFFFF"/>
                  </a:solidFill>
                </a:uFill>
                <a:latin typeface="Times New Roman" panose="02020603050405020304" pitchFamily="18" charset="0"/>
                <a:cs typeface="Times New Roman" panose="02020603050405020304" pitchFamily="18" charset="0"/>
              </a:rPr>
              <a:t>● Pixel-wise Self-Modulation (PSM)</a:t>
            </a:r>
          </a:p>
        </p:txBody>
      </p:sp>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E2B846C5-A3B0-4938-A48D-92AE31BD4735}"/>
                  </a:ext>
                </a:extLst>
              </p:cNvPr>
              <p:cNvSpPr txBox="1"/>
              <p:nvPr/>
            </p:nvSpPr>
            <p:spPr>
              <a:xfrm>
                <a:off x="754558" y="40080422"/>
                <a:ext cx="12616210" cy="2347822"/>
              </a:xfrm>
              <a:prstGeom prst="rect">
                <a:avLst/>
              </a:prstGeom>
              <a:noFill/>
            </p:spPr>
            <p:txBody>
              <a:bodyPr wrap="square" rtlCol="0">
                <a:spAutoFit/>
              </a:bodyPr>
              <a:lstStyle/>
              <a:p>
                <a:pPr algn="just">
                  <a:lnSpc>
                    <a:spcPct val="150000"/>
                  </a:lnSpc>
                </a:pPr>
                <a:r>
                  <a:rPr lang="en-US" altLang="zh-CN" sz="2002" dirty="0">
                    <a:latin typeface="Times New Roman" panose="02020603050405020304" pitchFamily="18" charset="0"/>
                    <a:cs typeface="Times New Roman" panose="02020603050405020304" pitchFamily="18" charset="0"/>
                  </a:rPr>
                  <a:t>we propose a Self-modulation Block to adjust the statistics of skipped feature by the </a:t>
                </a:r>
                <a:r>
                  <a:rPr lang="en-US" altLang="zh-CN" sz="2002" dirty="0" err="1">
                    <a:latin typeface="Times New Roman" panose="02020603050405020304" pitchFamily="18" charset="0"/>
                    <a:cs typeface="Times New Roman" panose="02020603050405020304" pitchFamily="18" charset="0"/>
                  </a:rPr>
                  <a:t>upsampled</a:t>
                </a:r>
                <a:r>
                  <a:rPr lang="en-US" altLang="zh-CN" sz="2002" dirty="0">
                    <a:latin typeface="Times New Roman" panose="02020603050405020304" pitchFamily="18" charset="0"/>
                    <a:cs typeface="Times New Roman" panose="02020603050405020304" pitchFamily="18" charset="0"/>
                  </a:rPr>
                  <a:t> feature from the previous layer. The skipped feature is first processed by an instance normalization layer and two </a:t>
                </a:r>
                <a14:m>
                  <m:oMath xmlns:m="http://schemas.openxmlformats.org/officeDocument/2006/math">
                    <m:r>
                      <a:rPr lang="en-US" altLang="zh-CN" sz="2000" b="0" i="0"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3</m:t>
                    </m:r>
                    <m:r>
                      <a:rPr lang="en-US" altLang="zh-CN" sz="2000" b="0" i="1"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×3 </m:t>
                    </m:r>
                  </m:oMath>
                </a14:m>
                <a:r>
                  <a:rPr lang="en-US" altLang="zh-CN" sz="2002" dirty="0">
                    <a:latin typeface="Times New Roman" panose="02020603050405020304" pitchFamily="18" charset="0"/>
                    <a:cs typeface="Times New Roman" panose="02020603050405020304" pitchFamily="18" charset="0"/>
                  </a:rPr>
                  <a:t>convolution layers with leaky </a:t>
                </a:r>
                <a:r>
                  <a:rPr lang="en-US" altLang="zh-CN" sz="2002" dirty="0" err="1">
                    <a:latin typeface="Times New Roman" panose="02020603050405020304" pitchFamily="18" charset="0"/>
                    <a:cs typeface="Times New Roman" panose="02020603050405020304" pitchFamily="18" charset="0"/>
                  </a:rPr>
                  <a:t>ReLU</a:t>
                </a:r>
                <a:r>
                  <a:rPr lang="en-US" altLang="zh-CN" sz="2002" dirty="0">
                    <a:latin typeface="Times New Roman" panose="02020603050405020304" pitchFamily="18" charset="0"/>
                    <a:cs typeface="Times New Roman" panose="02020603050405020304" pitchFamily="18" charset="0"/>
                  </a:rPr>
                  <a:t>, then fed into </a:t>
                </a:r>
                <a:r>
                  <a:rPr lang="en-US" altLang="zh-CN" sz="2002" dirty="0" err="1">
                    <a:latin typeface="Times New Roman" panose="02020603050405020304" pitchFamily="18" charset="0"/>
                    <a:cs typeface="Times New Roman" panose="02020603050405020304" pitchFamily="18" charset="0"/>
                  </a:rPr>
                  <a:t>AdaIN</a:t>
                </a:r>
                <a:r>
                  <a:rPr lang="en-US" altLang="zh-CN" sz="2002" dirty="0">
                    <a:latin typeface="Times New Roman" panose="02020603050405020304" pitchFamily="18" charset="0"/>
                    <a:cs typeface="Times New Roman" panose="02020603050405020304" pitchFamily="18" charset="0"/>
                  </a:rPr>
                  <a:t>, whose mean and variance are calculated from the </a:t>
                </a:r>
                <a:r>
                  <a:rPr lang="en-US" altLang="zh-CN" sz="2002" dirty="0" err="1">
                    <a:latin typeface="Times New Roman" panose="02020603050405020304" pitchFamily="18" charset="0"/>
                    <a:cs typeface="Times New Roman" panose="02020603050405020304" pitchFamily="18" charset="0"/>
                  </a:rPr>
                  <a:t>upsampled</a:t>
                </a:r>
                <a:r>
                  <a:rPr lang="en-US" altLang="zh-CN" sz="2002" dirty="0">
                    <a:latin typeface="Times New Roman" panose="02020603050405020304" pitchFamily="18" charset="0"/>
                    <a:cs typeface="Times New Roman" panose="02020603050405020304" pitchFamily="18" charset="0"/>
                  </a:rPr>
                  <a:t> feature. The goal of our PSM block is to enhance the skipped feature, which consists of multi-scale texture information, in an adaptive way. Intuitively, it can be viewed as modulating the lower-level representation using the higher-level one. </a:t>
                </a:r>
                <a:endParaRPr lang="zh-CN" altLang="en-US" sz="2002" dirty="0">
                  <a:latin typeface="Times New Roman" panose="02020603050405020304" pitchFamily="18" charset="0"/>
                  <a:cs typeface="Times New Roman" panose="02020603050405020304" pitchFamily="18" charset="0"/>
                </a:endParaRPr>
              </a:p>
            </p:txBody>
          </p:sp>
        </mc:Choice>
        <mc:Fallback xmlns="">
          <p:sp>
            <p:nvSpPr>
              <p:cNvPr id="84" name="文本框 83">
                <a:extLst>
                  <a:ext uri="{FF2B5EF4-FFF2-40B4-BE49-F238E27FC236}">
                    <a16:creationId xmlns:a16="http://schemas.microsoft.com/office/drawing/2014/main" id="{E2B846C5-A3B0-4938-A48D-92AE31BD4735}"/>
                  </a:ext>
                </a:extLst>
              </p:cNvPr>
              <p:cNvSpPr txBox="1">
                <a:spLocks noRot="1" noChangeAspect="1" noMove="1" noResize="1" noEditPoints="1" noAdjustHandles="1" noChangeArrowheads="1" noChangeShapeType="1" noTextEdit="1"/>
              </p:cNvSpPr>
              <p:nvPr/>
            </p:nvSpPr>
            <p:spPr>
              <a:xfrm>
                <a:off x="754558" y="40080422"/>
                <a:ext cx="12616210" cy="2347822"/>
              </a:xfrm>
              <a:prstGeom prst="rect">
                <a:avLst/>
              </a:prstGeom>
              <a:blipFill>
                <a:blip r:embed="rId20"/>
                <a:stretch>
                  <a:fillRect l="-532" r="-532" b="-3896"/>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531CD3BA-4DA9-4E7F-A26E-DE731A7A39D3}"/>
              </a:ext>
            </a:extLst>
          </p:cNvPr>
          <p:cNvPicPr>
            <a:picLocks noChangeAspect="1"/>
          </p:cNvPicPr>
          <p:nvPr/>
        </p:nvPicPr>
        <p:blipFill>
          <a:blip r:embed="rId21"/>
          <a:stretch>
            <a:fillRect/>
          </a:stretch>
        </p:blipFill>
        <p:spPr>
          <a:xfrm>
            <a:off x="3374151" y="42600592"/>
            <a:ext cx="6849143" cy="2774337"/>
          </a:xfrm>
          <a:prstGeom prst="rect">
            <a:avLst/>
          </a:prstGeom>
        </p:spPr>
      </p:pic>
      <p:pic>
        <p:nvPicPr>
          <p:cNvPr id="9" name="图片 8">
            <a:extLst>
              <a:ext uri="{FF2B5EF4-FFF2-40B4-BE49-F238E27FC236}">
                <a16:creationId xmlns:a16="http://schemas.microsoft.com/office/drawing/2014/main" id="{829DF9CD-FF02-4DB4-A47A-E119CFAC8D7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596207" y="1894231"/>
            <a:ext cx="6932912" cy="3102877"/>
          </a:xfrm>
          <a:prstGeom prst="rect">
            <a:avLst/>
          </a:prstGeom>
        </p:spPr>
      </p:pic>
      <p:sp>
        <p:nvSpPr>
          <p:cNvPr id="57" name="CustomShape 3">
            <a:extLst>
              <a:ext uri="{FF2B5EF4-FFF2-40B4-BE49-F238E27FC236}">
                <a16:creationId xmlns:a16="http://schemas.microsoft.com/office/drawing/2014/main" id="{A6A5EEA0-8D4B-453E-8822-63634CACAF29}"/>
              </a:ext>
            </a:extLst>
          </p:cNvPr>
          <p:cNvSpPr/>
          <p:nvPr/>
        </p:nvSpPr>
        <p:spPr>
          <a:xfrm>
            <a:off x="537089" y="45677170"/>
            <a:ext cx="7136663" cy="364678"/>
          </a:xfrm>
          <a:prstGeom prst="rect">
            <a:avLst/>
          </a:prstGeom>
          <a:noFill/>
          <a:ln>
            <a:noFill/>
          </a:ln>
        </p:spPr>
        <p:style>
          <a:lnRef idx="0">
            <a:scrgbClr r="0" g="0" b="0"/>
          </a:lnRef>
          <a:fillRef idx="0">
            <a:scrgbClr r="0" g="0" b="0"/>
          </a:fillRef>
          <a:effectRef idx="0">
            <a:scrgbClr r="0" g="0" b="0"/>
          </a:effectRef>
          <a:fontRef idx="minor"/>
        </p:style>
        <p:txBody>
          <a:bodyPr wrap="none" lIns="90001" tIns="45000" rIns="90001" bIns="45000"/>
          <a:lstStyle/>
          <a:p>
            <a:r>
              <a:rPr lang="en-US" altLang="zh-CN" sz="2401" i="1" dirty="0">
                <a:solidFill>
                  <a:srgbClr val="000000"/>
                </a:solidFill>
                <a:uFill>
                  <a:solidFill>
                    <a:srgbClr val="FFFFFF"/>
                  </a:solidFill>
                </a:uFill>
                <a:latin typeface="Times New Roman" panose="02020603050405020304" pitchFamily="18" charset="0"/>
                <a:cs typeface="Times New Roman" panose="02020603050405020304" pitchFamily="18" charset="0"/>
              </a:rPr>
              <a:t>● Channel-wise Conditional-Modulation (CCM)</a:t>
            </a:r>
          </a:p>
        </p:txBody>
      </p:sp>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A06DEDD0-CF00-4CE3-B850-4E75DDAA3092}"/>
                  </a:ext>
                </a:extLst>
              </p:cNvPr>
              <p:cNvSpPr/>
              <p:nvPr/>
            </p:nvSpPr>
            <p:spPr>
              <a:xfrm>
                <a:off x="654567" y="46206477"/>
                <a:ext cx="7932867" cy="2678426"/>
              </a:xfrm>
              <a:prstGeom prst="rect">
                <a:avLst/>
              </a:prstGeom>
            </p:spPr>
            <p:txBody>
              <a:bodyPr wrap="square">
                <a:spAutoFit/>
              </a:bodyPr>
              <a:lstStyle/>
              <a:p>
                <a:pPr algn="just"/>
                <a:r>
                  <a:rPr lang="en-US" altLang="zh-CN" sz="2000" dirty="0">
                    <a:latin typeface="Times New Roman" panose="02020603050405020304" pitchFamily="18" charset="0"/>
                    <a:cs typeface="Times New Roman" panose="02020603050405020304" pitchFamily="18" charset="0"/>
                  </a:rPr>
                  <a:t>Our CCM block plays two important roles: 1) it transfers the style of the reference image, which encoded in a modulation code, to the input low-light image. 2) it performs learnable non-linear transformation on the learned feature. Formally, let </a:t>
                </a:r>
                <a14:m>
                  <m:oMath xmlns:m="http://schemas.openxmlformats.org/officeDocument/2006/math">
                    <m:sSub>
                      <m:sSubPr>
                        <m:ctrlP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𝑐</m:t>
                        </m:r>
                      </m:e>
                      <m:sub>
                        <m: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𝑟𝑒𝑓</m:t>
                        </m:r>
                      </m:sub>
                    </m:sSub>
                    <m: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be the modulation code inferred from </a:t>
                </a:r>
                <a14:m>
                  <m:oMath xmlns:m="http://schemas.openxmlformats.org/officeDocument/2006/math">
                    <m:sSub>
                      <m:sSubPr>
                        <m:ctrlP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𝑟𝑒𝑓</m:t>
                        </m:r>
                      </m:sub>
                    </m:sSub>
                    <m:r>
                      <a:rPr lang="en-US" altLang="zh-CN" sz="2000" b="0" i="1"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 our CCM block first generates four coefficient vectors </a:t>
                </a:r>
                <a14:m>
                  <m:oMath xmlns:m="http://schemas.openxmlformats.org/officeDocument/2006/math">
                    <m:sSubSup>
                      <m:sSubSupPr>
                        <m:ctrlPr>
                          <a:rPr lang="en-US" altLang="zh-CN" sz="2000" i="1" smtClean="0">
                            <a:latin typeface="Cambria Math" panose="02040503050406030204" pitchFamily="18" charset="0"/>
                            <a:cs typeface="Times New Roman" panose="02020603050405020304" pitchFamily="18" charset="0"/>
                          </a:rPr>
                        </m:ctrlPr>
                      </m:sSubSupPr>
                      <m:e>
                        <m:r>
                          <a:rPr lang="zh-CN" altLang="en-US"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𝛼</m:t>
                        </m:r>
                      </m:e>
                      <m:sub>
                        <m:r>
                          <a:rPr lang="en-US" altLang="zh-CN" sz="2000" b="0" i="1" smtClean="0">
                            <a:latin typeface="Cambria Math" panose="02040503050406030204" pitchFamily="18" charset="0"/>
                            <a:cs typeface="Times New Roman" panose="02020603050405020304" pitchFamily="18" charset="0"/>
                          </a:rPr>
                          <m:t>𝑟𝑒𝑓</m:t>
                        </m:r>
                      </m:sub>
                      <m:sup>
                        <m:r>
                          <a:rPr lang="en-US" altLang="zh-CN" sz="2000" b="0" i="1" smtClean="0">
                            <a:latin typeface="Cambria Math" panose="02040503050406030204" pitchFamily="18" charset="0"/>
                            <a:cs typeface="Times New Roman" panose="02020603050405020304" pitchFamily="18" charset="0"/>
                          </a:rPr>
                          <m:t>1</m:t>
                        </m:r>
                      </m:sup>
                    </m:sSubSup>
                    <m:r>
                      <a:rPr lang="en-US" altLang="zh-CN" sz="2000" b="0" i="1" smtClean="0">
                        <a:latin typeface="Cambria Math" panose="02040503050406030204" pitchFamily="18" charset="0"/>
                        <a:cs typeface="Times New Roman" panose="02020603050405020304" pitchFamily="18" charset="0"/>
                      </a:rPr>
                      <m:t>,</m:t>
                    </m:r>
                  </m:oMath>
                </a14:m>
                <a:r>
                  <a:rPr lang="en-US" altLang="zh-CN" sz="2000" dirty="0">
                    <a:cs typeface="Times New Roman" panose="02020603050405020304" pitchFamily="18" charset="0"/>
                  </a:rPr>
                  <a:t> </a:t>
                </a:r>
                <a14:m>
                  <m:oMath xmlns:m="http://schemas.openxmlformats.org/officeDocument/2006/math">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𝛼</m:t>
                        </m:r>
                      </m:e>
                      <m:sub>
                        <m:r>
                          <a:rPr lang="en-US" altLang="zh-CN" sz="2000" i="1">
                            <a:latin typeface="Cambria Math" panose="02040503050406030204" pitchFamily="18" charset="0"/>
                            <a:cs typeface="Times New Roman" panose="02020603050405020304" pitchFamily="18" charset="0"/>
                          </a:rPr>
                          <m:t>𝑟𝑒𝑓</m:t>
                        </m:r>
                      </m:sub>
                      <m:sup>
                        <m:r>
                          <a:rPr lang="en-US" altLang="zh-CN" sz="2000" b="0" i="1" smtClean="0">
                            <a:latin typeface="Cambria Math" panose="02040503050406030204" pitchFamily="18" charset="0"/>
                            <a:cs typeface="Times New Roman" panose="02020603050405020304" pitchFamily="18" charset="0"/>
                          </a:rPr>
                          <m:t>2</m:t>
                        </m:r>
                      </m:sup>
                    </m:sSubSup>
                    <m:r>
                      <a:rPr lang="en-US" altLang="zh-CN" sz="2000" i="1">
                        <a:latin typeface="Cambria Math" panose="02040503050406030204" pitchFamily="18" charset="0"/>
                        <a:cs typeface="Times New Roman" panose="02020603050405020304" pitchFamily="18" charset="0"/>
                      </a:rPr>
                      <m:t>,</m:t>
                    </m:r>
                    <m:sSub>
                      <m:sSubPr>
                        <m:ctrlPr>
                          <a:rPr lang="en-US" altLang="zh-CN" sz="2000" i="1" smtClean="0">
                            <a:latin typeface="Cambria Math" panose="02040503050406030204" pitchFamily="18" charset="0"/>
                            <a:cs typeface="Times New Roman" panose="02020603050405020304" pitchFamily="18" charset="0"/>
                          </a:rPr>
                        </m:ctrlPr>
                      </m:sSubPr>
                      <m:e>
                        <m:acc>
                          <m:accPr>
                            <m:chr m:val="̅"/>
                            <m:ctrlPr>
                              <a:rPr lang="en-US" altLang="zh-CN" sz="2000" i="1">
                                <a:latin typeface="Cambria Math" panose="02040503050406030204" pitchFamily="18" charset="0"/>
                                <a:cs typeface="Times New Roman" panose="02020603050405020304" pitchFamily="18" charset="0"/>
                              </a:rPr>
                            </m:ctrlPr>
                          </m:accPr>
                          <m:e>
                            <m:r>
                              <a:rPr lang="zh-CN" altLang="en-US"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𝛼</m:t>
                            </m:r>
                          </m:e>
                        </m:acc>
                      </m:e>
                      <m:sub>
                        <m:r>
                          <a:rPr lang="en-US" altLang="zh-CN" sz="2000" b="0" i="1" smtClean="0">
                            <a:latin typeface="Cambria Math" panose="02040503050406030204" pitchFamily="18" charset="0"/>
                            <a:cs typeface="Times New Roman" panose="02020603050405020304" pitchFamily="18" charset="0"/>
                          </a:rPr>
                          <m:t>𝑟𝑒𝑓</m:t>
                        </m:r>
                      </m:sub>
                    </m:sSub>
                  </m:oMath>
                </a14:m>
                <a:r>
                  <a:rPr lang="en-US" altLang="zh-CN" sz="20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zh-CN" altLang="en-US" sz="2000" i="1">
                            <a:latin typeface="Cambria Math" panose="02040503050406030204" pitchFamily="18" charset="0"/>
                            <a:cs typeface="Times New Roman" panose="02020603050405020304" pitchFamily="18" charset="0"/>
                          </a:rPr>
                          <m:t>𝛽</m:t>
                        </m:r>
                      </m:e>
                      <m:sub>
                        <m:r>
                          <a:rPr lang="en-US" altLang="zh-CN" sz="2000" i="1">
                            <a:latin typeface="Cambria Math" panose="02040503050406030204" pitchFamily="18" charset="0"/>
                            <a:cs typeface="Times New Roman" panose="02020603050405020304" pitchFamily="18" charset="0"/>
                          </a:rPr>
                          <m:t>𝑟𝑒𝑓</m:t>
                        </m:r>
                      </m:sub>
                    </m:sSub>
                    <m:r>
                      <a:rPr lang="en-US" altLang="zh-CN" sz="2000" i="1">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based on the modulation code </a:t>
                </a:r>
                <a14:m>
                  <m:oMath xmlns:m="http://schemas.openxmlformats.org/officeDocument/2006/math">
                    <m:sSub>
                      <m:sSubPr>
                        <m:ctrlP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𝑐</m:t>
                        </m:r>
                      </m:e>
                      <m:sub>
                        <m: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𝑟𝑒𝑓</m:t>
                        </m:r>
                      </m:sub>
                    </m:sSub>
                    <m:r>
                      <a:rPr lang="en-US" altLang="zh-CN" sz="2000"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through two fully-connected layers. Then the retouch operation </a:t>
                </a:r>
                <a14:m>
                  <m:oMath xmlns:m="http://schemas.openxmlformats.org/officeDocument/2006/math">
                    <m:r>
                      <a:rPr lang="en-US" altLang="zh-CN" sz="2000" b="0" i="1"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𝑚</m:t>
                    </m:r>
                    <m:r>
                      <a:rPr lang="en-US" altLang="zh-CN" sz="2000" b="0" i="1"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 can therefore be formulated as:</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58" name="矩形 57">
                <a:extLst>
                  <a:ext uri="{FF2B5EF4-FFF2-40B4-BE49-F238E27FC236}">
                    <a16:creationId xmlns:a16="http://schemas.microsoft.com/office/drawing/2014/main" id="{A06DEDD0-CF00-4CE3-B850-4E75DDAA3092}"/>
                  </a:ext>
                </a:extLst>
              </p:cNvPr>
              <p:cNvSpPr>
                <a:spLocks noRot="1" noChangeAspect="1" noMove="1" noResize="1" noEditPoints="1" noAdjustHandles="1" noChangeArrowheads="1" noChangeShapeType="1" noTextEdit="1"/>
              </p:cNvSpPr>
              <p:nvPr/>
            </p:nvSpPr>
            <p:spPr>
              <a:xfrm>
                <a:off x="654567" y="46206477"/>
                <a:ext cx="7932867" cy="2678426"/>
              </a:xfrm>
              <a:prstGeom prst="rect">
                <a:avLst/>
              </a:prstGeom>
              <a:blipFill>
                <a:blip r:embed="rId23"/>
                <a:stretch>
                  <a:fillRect l="-768" t="-1367" r="-768" b="-3189"/>
                </a:stretch>
              </a:blipFill>
            </p:spPr>
            <p:txBody>
              <a:bodyPr/>
              <a:lstStyle/>
              <a:p>
                <a:r>
                  <a:rPr lang="zh-CN" altLang="en-US">
                    <a:noFill/>
                  </a:rPr>
                  <a:t> </a:t>
                </a:r>
              </a:p>
            </p:txBody>
          </p:sp>
        </mc:Fallback>
      </mc:AlternateContent>
      <p:pic>
        <p:nvPicPr>
          <p:cNvPr id="59" name="图片 58">
            <a:extLst>
              <a:ext uri="{FF2B5EF4-FFF2-40B4-BE49-F238E27FC236}">
                <a16:creationId xmlns:a16="http://schemas.microsoft.com/office/drawing/2014/main" id="{00EE1970-A33E-4D9A-99DF-83B8D9D4EE95}"/>
              </a:ext>
            </a:extLst>
          </p:cNvPr>
          <p:cNvPicPr>
            <a:picLocks noChangeAspect="1"/>
          </p:cNvPicPr>
          <p:nvPr/>
        </p:nvPicPr>
        <p:blipFill>
          <a:blip r:embed="rId24"/>
          <a:stretch>
            <a:fillRect/>
          </a:stretch>
        </p:blipFill>
        <p:spPr>
          <a:xfrm>
            <a:off x="8809761" y="46016438"/>
            <a:ext cx="4707607" cy="3102193"/>
          </a:xfrm>
          <a:prstGeom prst="rect">
            <a:avLst/>
          </a:prstGeom>
        </p:spPr>
      </p:pic>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C29C15BA-E72A-41A2-A02D-E2CC02295792}"/>
                  </a:ext>
                </a:extLst>
              </p:cNvPr>
              <p:cNvSpPr/>
              <p:nvPr/>
            </p:nvSpPr>
            <p:spPr>
              <a:xfrm>
                <a:off x="1993501" y="48318934"/>
                <a:ext cx="4890506" cy="1418786"/>
              </a:xfrm>
              <a:prstGeom prst="rect">
                <a:avLst/>
              </a:prstGeom>
            </p:spPr>
            <p:txBody>
              <a:bodyPr wrap="none">
                <a:spAutoFit/>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i="1"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𝑚</m:t>
                      </m:r>
                      <m:r>
                        <a:rPr lang="en-US" altLang="zh-CN" i="1"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𝑥</m:t>
                      </m:r>
                      <m:r>
                        <a:rPr lang="en-US" altLang="zh-CN"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 =</m:t>
                      </m:r>
                      <m:d>
                        <m:dPr>
                          <m:begChr m:val="{"/>
                          <m:endChr m:val=""/>
                          <m:ctrlPr>
                            <a:rPr lang="en-US" altLang="zh-CN" i="1" smtClean="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en-US" altLang="zh-CN"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ctrlPr>
                            </m:eqArrPr>
                            <m:e>
                              <m:sSubSup>
                                <m:sSubSupPr>
                                  <m:ctrlPr>
                                    <a:rPr lang="en-US" altLang="zh-CN" i="1">
                                      <a:latin typeface="Cambria Math" panose="02040503050406030204" pitchFamily="18" charset="0"/>
                                      <a:cs typeface="Times New Roman" panose="02020603050405020304" pitchFamily="18" charset="0"/>
                                    </a:rPr>
                                  </m:ctrlPr>
                                </m:sSubSupPr>
                                <m:e>
                                  <m:r>
                                    <a:rPr lang="zh-CN" altLang="en-US"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𝛼</m:t>
                                  </m:r>
                                </m:e>
                                <m:sub>
                                  <m:r>
                                    <a:rPr lang="en-US" altLang="zh-CN" i="1">
                                      <a:latin typeface="Cambria Math" panose="02040503050406030204" pitchFamily="18" charset="0"/>
                                      <a:cs typeface="Times New Roman" panose="02020603050405020304" pitchFamily="18" charset="0"/>
                                    </a:rPr>
                                    <m:t>𝑟𝑒𝑓</m:t>
                                  </m:r>
                                </m:sub>
                                <m:sup>
                                  <m:r>
                                    <a:rPr lang="en-US" altLang="zh-CN" i="1">
                                      <a:latin typeface="Cambria Math" panose="02040503050406030204" pitchFamily="18" charset="0"/>
                                      <a:cs typeface="Times New Roman" panose="02020603050405020304" pitchFamily="18" charset="0"/>
                                    </a:rPr>
                                    <m:t>1</m:t>
                                  </m:r>
                                </m:sup>
                              </m:sSubSup>
                              <m:r>
                                <a:rPr lang="en-US" altLang="zh-CN"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CN"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𝑥</m:t>
                                  </m:r>
                                  <m:r>
                                    <a:rPr lang="en-US" altLang="zh-CN"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acc>
                                        <m:accPr>
                                          <m:chr m:val="̅"/>
                                          <m:ctrlPr>
                                            <a:rPr lang="en-US" altLang="zh-CN" i="1">
                                              <a:latin typeface="Cambria Math" panose="02040503050406030204" pitchFamily="18" charset="0"/>
                                              <a:cs typeface="Times New Roman" panose="02020603050405020304" pitchFamily="18" charset="0"/>
                                            </a:rPr>
                                          </m:ctrlPr>
                                        </m:accPr>
                                        <m:e>
                                          <m:r>
                                            <a:rPr lang="zh-CN" altLang="en-US"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𝛼</m:t>
                                          </m:r>
                                        </m:e>
                                      </m:acc>
                                    </m:e>
                                    <m:sub>
                                      <m:r>
                                        <a:rPr lang="en-US" altLang="zh-CN" i="1">
                                          <a:latin typeface="Cambria Math" panose="02040503050406030204" pitchFamily="18" charset="0"/>
                                          <a:cs typeface="Times New Roman" panose="02020603050405020304" pitchFamily="18" charset="0"/>
                                        </a:rPr>
                                        <m:t>𝑟𝑒𝑓</m:t>
                                      </m:r>
                                    </m:sub>
                                  </m:sSub>
                                </m:e>
                              </m:d>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𝛽</m:t>
                                  </m:r>
                                </m:e>
                                <m:sub>
                                  <m:r>
                                    <a:rPr lang="en-US" altLang="zh-CN" i="1">
                                      <a:latin typeface="Cambria Math" panose="02040503050406030204" pitchFamily="18" charset="0"/>
                                      <a:cs typeface="Times New Roman" panose="02020603050405020304" pitchFamily="18" charset="0"/>
                                    </a:rPr>
                                    <m:t>𝑟𝑒𝑓</m:t>
                                  </m:r>
                                </m:sub>
                              </m:sSub>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𝑖𝑓</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𝑥</m:t>
                              </m:r>
                              <m:r>
                                <a:rPr lang="en-US" altLang="zh-CN" b="0" i="1" smtClean="0">
                                  <a:latin typeface="Cambria Math" panose="02040503050406030204" pitchFamily="18" charset="0"/>
                                  <a:cs typeface="Times New Roman" panose="02020603050405020304" pitchFamily="18" charset="0"/>
                                </a:rPr>
                                <m:t> &gt;</m:t>
                              </m:r>
                              <m:sSub>
                                <m:sSubPr>
                                  <m:ctrlPr>
                                    <a:rPr lang="en-US" altLang="zh-CN" i="1">
                                      <a:latin typeface="Cambria Math" panose="02040503050406030204" pitchFamily="18" charset="0"/>
                                      <a:cs typeface="Times New Roman" panose="02020603050405020304" pitchFamily="18" charset="0"/>
                                    </a:rPr>
                                  </m:ctrlPr>
                                </m:sSubPr>
                                <m:e>
                                  <m:acc>
                                    <m:accPr>
                                      <m:chr m:val="̅"/>
                                      <m:ctrlPr>
                                        <a:rPr lang="en-US" altLang="zh-CN" i="1">
                                          <a:latin typeface="Cambria Math" panose="02040503050406030204" pitchFamily="18" charset="0"/>
                                          <a:cs typeface="Times New Roman" panose="02020603050405020304" pitchFamily="18" charset="0"/>
                                        </a:rPr>
                                      </m:ctrlPr>
                                    </m:accPr>
                                    <m:e>
                                      <m:r>
                                        <a:rPr lang="zh-CN" altLang="en-US"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𝛼</m:t>
                                      </m:r>
                                    </m:e>
                                  </m:acc>
                                </m:e>
                                <m:sub>
                                  <m:r>
                                    <a:rPr lang="en-US" altLang="zh-CN" i="1">
                                      <a:latin typeface="Cambria Math" panose="02040503050406030204" pitchFamily="18" charset="0"/>
                                      <a:cs typeface="Times New Roman" panose="02020603050405020304" pitchFamily="18" charset="0"/>
                                    </a:rPr>
                                    <m:t>𝑟𝑒𝑓</m:t>
                                  </m:r>
                                </m:sub>
                              </m:sSub>
                            </m:e>
                            <m:e>
                              <m:sSubSup>
                                <m:sSubSupPr>
                                  <m:ctrlPr>
                                    <a:rPr lang="en-US" altLang="zh-CN" i="1">
                                      <a:latin typeface="Cambria Math" panose="02040503050406030204" pitchFamily="18" charset="0"/>
                                      <a:cs typeface="Times New Roman" panose="02020603050405020304" pitchFamily="18" charset="0"/>
                                    </a:rPr>
                                  </m:ctrlPr>
                                </m:sSubSupPr>
                                <m:e>
                                  <m:r>
                                    <a:rPr lang="zh-CN" altLang="en-US"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𝛼</m:t>
                                  </m:r>
                                </m:e>
                                <m:sub>
                                  <m:r>
                                    <a:rPr lang="en-US" altLang="zh-CN" i="1">
                                      <a:latin typeface="Cambria Math" panose="02040503050406030204" pitchFamily="18" charset="0"/>
                                      <a:cs typeface="Times New Roman" panose="02020603050405020304" pitchFamily="18" charset="0"/>
                                    </a:rPr>
                                    <m:t>𝑟𝑒𝑓</m:t>
                                  </m:r>
                                </m:sub>
                                <m:sup>
                                  <m:r>
                                    <a:rPr lang="en-US" altLang="zh-CN" b="0" i="1" smtClean="0">
                                      <a:latin typeface="Cambria Math" panose="02040503050406030204" pitchFamily="18" charset="0"/>
                                      <a:cs typeface="Times New Roman" panose="02020603050405020304" pitchFamily="18" charset="0"/>
                                    </a:rPr>
                                    <m:t>2</m:t>
                                  </m:r>
                                </m:sup>
                              </m:sSubSup>
                              <m:r>
                                <a:rPr lang="en-US" altLang="zh-CN"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m:t>
                              </m:r>
                              <m:r>
                                <a:rPr lang="en-US" altLang="zh-CN"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𝑥</m:t>
                              </m:r>
                              <m:r>
                                <a:rPr lang="en-US" altLang="zh-CN"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acc>
                                    <m:accPr>
                                      <m:chr m:val="̅"/>
                                      <m:ctrlPr>
                                        <a:rPr lang="en-US" altLang="zh-CN" i="1">
                                          <a:latin typeface="Cambria Math" panose="02040503050406030204" pitchFamily="18" charset="0"/>
                                          <a:cs typeface="Times New Roman" panose="02020603050405020304" pitchFamily="18" charset="0"/>
                                        </a:rPr>
                                      </m:ctrlPr>
                                    </m:accPr>
                                    <m:e>
                                      <m:r>
                                        <a:rPr lang="zh-CN" altLang="en-US"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𝛼</m:t>
                                      </m:r>
                                    </m:e>
                                  </m:acc>
                                </m:e>
                                <m:sub>
                                  <m:r>
                                    <a:rPr lang="en-US" altLang="zh-CN" i="1">
                                      <a:latin typeface="Cambria Math" panose="02040503050406030204" pitchFamily="18" charset="0"/>
                                      <a:cs typeface="Times New Roman" panose="02020603050405020304" pitchFamily="18" charset="0"/>
                                    </a:rPr>
                                    <m:t>𝑟𝑒𝑓</m:t>
                                  </m:r>
                                </m:sub>
                              </m:sSub>
                              <m:r>
                                <a:rPr lang="en-US" altLang="zh-CN"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𝛽</m:t>
                                  </m:r>
                                </m:e>
                                <m:sub>
                                  <m:r>
                                    <a:rPr lang="en-US" altLang="zh-CN" i="1">
                                      <a:latin typeface="Cambria Math" panose="02040503050406030204" pitchFamily="18" charset="0"/>
                                      <a:cs typeface="Times New Roman" panose="02020603050405020304" pitchFamily="18" charset="0"/>
                                    </a:rPr>
                                    <m:t>𝑟𝑒𝑓</m:t>
                                  </m:r>
                                </m:sub>
                              </m:sSub>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𝑖𝑓</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𝑥</m:t>
                              </m:r>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acc>
                                    <m:accPr>
                                      <m:chr m:val="̅"/>
                                      <m:ctrlPr>
                                        <a:rPr lang="en-US" altLang="zh-CN" i="1">
                                          <a:latin typeface="Cambria Math" panose="02040503050406030204" pitchFamily="18" charset="0"/>
                                          <a:cs typeface="Times New Roman" panose="02020603050405020304" pitchFamily="18" charset="0"/>
                                        </a:rPr>
                                      </m:ctrlPr>
                                    </m:accPr>
                                    <m:e>
                                      <m:r>
                                        <a:rPr lang="zh-CN" altLang="en-US" i="1">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rPr>
                                        <m:t>𝛼</m:t>
                                      </m:r>
                                    </m:e>
                                  </m:acc>
                                </m:e>
                                <m:sub>
                                  <m:r>
                                    <a:rPr lang="en-US" altLang="zh-CN" i="1">
                                      <a:latin typeface="Cambria Math" panose="02040503050406030204" pitchFamily="18" charset="0"/>
                                      <a:cs typeface="Times New Roman" panose="02020603050405020304" pitchFamily="18" charset="0"/>
                                    </a:rPr>
                                    <m:t>𝑟𝑒𝑓</m:t>
                                  </m:r>
                                </m:sub>
                              </m:sSub>
                            </m:e>
                          </m:eqArr>
                        </m:e>
                      </m:d>
                    </m:oMath>
                  </m:oMathPara>
                </a14:m>
                <a:endParaRPr lang="en-US" altLang="zh-CN" i="1" dirty="0">
                  <a:solidFill>
                    <a:srgbClr val="000000"/>
                  </a:solidFill>
                  <a:uFill>
                    <a:solidFill>
                      <a:srgbClr val="FFFFFF"/>
                    </a:solidFill>
                  </a:uFill>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60" name="矩形 59">
                <a:extLst>
                  <a:ext uri="{FF2B5EF4-FFF2-40B4-BE49-F238E27FC236}">
                    <a16:creationId xmlns:a16="http://schemas.microsoft.com/office/drawing/2014/main" id="{C29C15BA-E72A-41A2-A02D-E2CC02295792}"/>
                  </a:ext>
                </a:extLst>
              </p:cNvPr>
              <p:cNvSpPr>
                <a:spLocks noRot="1" noChangeAspect="1" noMove="1" noResize="1" noEditPoints="1" noAdjustHandles="1" noChangeArrowheads="1" noChangeShapeType="1" noTextEdit="1"/>
              </p:cNvSpPr>
              <p:nvPr/>
            </p:nvSpPr>
            <p:spPr>
              <a:xfrm>
                <a:off x="1993501" y="48318934"/>
                <a:ext cx="4890506" cy="1418786"/>
              </a:xfrm>
              <a:prstGeom prst="rect">
                <a:avLst/>
              </a:prstGeom>
              <a:blipFill>
                <a:blip r:embed="rId25"/>
                <a:stretch>
                  <a:fillRect/>
                </a:stretch>
              </a:blipFill>
            </p:spPr>
            <p:txBody>
              <a:bodyPr/>
              <a:lstStyle/>
              <a:p>
                <a:r>
                  <a:rPr lang="zh-CN" altLang="en-US">
                    <a:noFill/>
                  </a:rPr>
                  <a:t> </a:t>
                </a:r>
              </a:p>
            </p:txBody>
          </p:sp>
        </mc:Fallback>
      </mc:AlternateContent>
      <p:sp>
        <p:nvSpPr>
          <p:cNvPr id="61" name="矩形 60">
            <a:extLst>
              <a:ext uri="{FF2B5EF4-FFF2-40B4-BE49-F238E27FC236}">
                <a16:creationId xmlns:a16="http://schemas.microsoft.com/office/drawing/2014/main" id="{4D13AB19-F20F-4526-A9E8-536A9F9EC31F}"/>
              </a:ext>
            </a:extLst>
          </p:cNvPr>
          <p:cNvSpPr/>
          <p:nvPr/>
        </p:nvSpPr>
        <p:spPr>
          <a:xfrm>
            <a:off x="14354238" y="42015966"/>
            <a:ext cx="14442120" cy="94320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643" b="1" dirty="0">
                <a:solidFill>
                  <a:schemeClr val="bg1"/>
                </a:solidFill>
                <a:latin typeface="Times New Roman" panose="02020603050405020304" pitchFamily="18" charset="0"/>
                <a:cs typeface="Times New Roman" panose="02020603050405020304" pitchFamily="18" charset="0"/>
              </a:rPr>
              <a:t>Acknowledgements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CCAB5ABB-6309-4AD0-B458-49C00026439F}"/>
              </a:ext>
            </a:extLst>
          </p:cNvPr>
          <p:cNvGrpSpPr/>
          <p:nvPr/>
        </p:nvGrpSpPr>
        <p:grpSpPr>
          <a:xfrm>
            <a:off x="467133" y="2202180"/>
            <a:ext cx="27866157" cy="12352020"/>
            <a:chOff x="1143000" y="373380"/>
            <a:chExt cx="10744200" cy="4762500"/>
          </a:xfrm>
        </p:grpSpPr>
        <p:sp>
          <p:nvSpPr>
            <p:cNvPr id="5" name="箭头: 右 4">
              <a:extLst>
                <a:ext uri="{FF2B5EF4-FFF2-40B4-BE49-F238E27FC236}">
                  <a16:creationId xmlns:a16="http://schemas.microsoft.com/office/drawing/2014/main" id="{83CE32B9-9513-4246-B598-CB55D5F8E538}"/>
                </a:ext>
              </a:extLst>
            </p:cNvPr>
            <p:cNvSpPr/>
            <p:nvPr/>
          </p:nvSpPr>
          <p:spPr>
            <a:xfrm rot="1637196">
              <a:off x="8896375" y="2900195"/>
              <a:ext cx="1804101" cy="207990"/>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右 5">
              <a:extLst>
                <a:ext uri="{FF2B5EF4-FFF2-40B4-BE49-F238E27FC236}">
                  <a16:creationId xmlns:a16="http://schemas.microsoft.com/office/drawing/2014/main" id="{4333F068-7FAA-4BCD-866D-C8AE93122BA0}"/>
                </a:ext>
              </a:extLst>
            </p:cNvPr>
            <p:cNvSpPr/>
            <p:nvPr/>
          </p:nvSpPr>
          <p:spPr>
            <a:xfrm rot="8963048">
              <a:off x="5596900" y="2818627"/>
              <a:ext cx="1848235" cy="251582"/>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5BF05EED-59DB-4CAC-A6EB-563BDF760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4928" y="3511903"/>
              <a:ext cx="2163387" cy="1436624"/>
            </a:xfrm>
            <a:prstGeom prst="rect">
              <a:avLst/>
            </a:prstGeom>
          </p:spPr>
        </p:pic>
        <p:pic>
          <p:nvPicPr>
            <p:cNvPr id="8" name="图片 7">
              <a:extLst>
                <a:ext uri="{FF2B5EF4-FFF2-40B4-BE49-F238E27FC236}">
                  <a16:creationId xmlns:a16="http://schemas.microsoft.com/office/drawing/2014/main" id="{899DC9C2-639C-4A4D-8F65-D77A82BF3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729" y="1543342"/>
              <a:ext cx="2163387" cy="1436624"/>
            </a:xfrm>
            <a:prstGeom prst="rect">
              <a:avLst/>
            </a:prstGeom>
          </p:spPr>
        </p:pic>
        <p:pic>
          <p:nvPicPr>
            <p:cNvPr id="9" name="图片 8">
              <a:extLst>
                <a:ext uri="{FF2B5EF4-FFF2-40B4-BE49-F238E27FC236}">
                  <a16:creationId xmlns:a16="http://schemas.microsoft.com/office/drawing/2014/main" id="{DB4CB277-548F-4097-9358-4BBA39E64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2224" y="3480552"/>
              <a:ext cx="2163387" cy="1436624"/>
            </a:xfrm>
            <a:prstGeom prst="rect">
              <a:avLst/>
            </a:prstGeom>
          </p:spPr>
        </p:pic>
        <p:pic>
          <p:nvPicPr>
            <p:cNvPr id="10" name="图片 9">
              <a:extLst>
                <a:ext uri="{FF2B5EF4-FFF2-40B4-BE49-F238E27FC236}">
                  <a16:creationId xmlns:a16="http://schemas.microsoft.com/office/drawing/2014/main" id="{B1382C4D-F408-4778-83F6-134B8E6824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3576" y="3502202"/>
              <a:ext cx="2163387" cy="1436624"/>
            </a:xfrm>
            <a:prstGeom prst="rect">
              <a:avLst/>
            </a:prstGeom>
          </p:spPr>
        </p:pic>
        <p:pic>
          <p:nvPicPr>
            <p:cNvPr id="11" name="图片 10">
              <a:extLst>
                <a:ext uri="{FF2B5EF4-FFF2-40B4-BE49-F238E27FC236}">
                  <a16:creationId xmlns:a16="http://schemas.microsoft.com/office/drawing/2014/main" id="{160CF2A6-B93D-4EA6-B856-91F4B812C4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5728" y="3501979"/>
              <a:ext cx="2163388" cy="1436625"/>
            </a:xfrm>
            <a:prstGeom prst="rect">
              <a:avLst/>
            </a:prstGeom>
          </p:spPr>
        </p:pic>
        <p:pic>
          <p:nvPicPr>
            <p:cNvPr id="12" name="图片 11">
              <a:extLst>
                <a:ext uri="{FF2B5EF4-FFF2-40B4-BE49-F238E27FC236}">
                  <a16:creationId xmlns:a16="http://schemas.microsoft.com/office/drawing/2014/main" id="{1DC9E2F1-E90C-4421-90C0-204A16487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3575" y="1502943"/>
              <a:ext cx="2163387" cy="1436624"/>
            </a:xfrm>
            <a:prstGeom prst="rect">
              <a:avLst/>
            </a:prstGeom>
          </p:spPr>
        </p:pic>
        <p:sp>
          <p:nvSpPr>
            <p:cNvPr id="13" name="矩形 12">
              <a:extLst>
                <a:ext uri="{FF2B5EF4-FFF2-40B4-BE49-F238E27FC236}">
                  <a16:creationId xmlns:a16="http://schemas.microsoft.com/office/drawing/2014/main" id="{2EE94D73-13A5-4D42-8859-C825B762C8AE}"/>
                </a:ext>
              </a:extLst>
            </p:cNvPr>
            <p:cNvSpPr/>
            <p:nvPr/>
          </p:nvSpPr>
          <p:spPr>
            <a:xfrm>
              <a:off x="1143000" y="373380"/>
              <a:ext cx="2732073" cy="4762500"/>
            </a:xfrm>
            <a:prstGeom prst="rect">
              <a:avLst/>
            </a:prstGeom>
            <a:noFill/>
            <a:ln w="1270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50C67E5D-F66D-40A5-A256-3E5FDBF6B9A2}"/>
                </a:ext>
              </a:extLst>
            </p:cNvPr>
            <p:cNvSpPr/>
            <p:nvPr/>
          </p:nvSpPr>
          <p:spPr>
            <a:xfrm rot="5400000">
              <a:off x="2193695" y="2980944"/>
              <a:ext cx="594014" cy="448056"/>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418E9277-6532-42D1-A35A-D6772E611E8A}"/>
                </a:ext>
              </a:extLst>
            </p:cNvPr>
            <p:cNvSpPr/>
            <p:nvPr/>
          </p:nvSpPr>
          <p:spPr>
            <a:xfrm rot="5400000">
              <a:off x="7788261" y="3023164"/>
              <a:ext cx="594014" cy="448056"/>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B11BD116-D1B3-4CD0-9688-4B7B55FD7CC7}"/>
                </a:ext>
              </a:extLst>
            </p:cNvPr>
            <p:cNvSpPr txBox="1"/>
            <p:nvPr/>
          </p:nvSpPr>
          <p:spPr>
            <a:xfrm>
              <a:off x="1435728" y="472440"/>
              <a:ext cx="2163388" cy="462804"/>
            </a:xfrm>
            <a:prstGeom prst="rect">
              <a:avLst/>
            </a:prstGeom>
            <a:noFill/>
          </p:spPr>
          <p:txBody>
            <a:bodyPr wrap="square" rtlCol="0">
              <a:spAutoFit/>
            </a:bodyPr>
            <a:lstStyle/>
            <a:p>
              <a:pPr algn="ctr"/>
              <a:r>
                <a:rPr lang="en-US" altLang="zh-CN" sz="7200" b="1" dirty="0"/>
                <a:t>ONE-to-ONE</a:t>
              </a:r>
              <a:endParaRPr lang="zh-CN" altLang="en-US" sz="7200" b="1" dirty="0"/>
            </a:p>
          </p:txBody>
        </p:sp>
        <p:sp>
          <p:nvSpPr>
            <p:cNvPr id="17" name="矩形 16">
              <a:extLst>
                <a:ext uri="{FF2B5EF4-FFF2-40B4-BE49-F238E27FC236}">
                  <a16:creationId xmlns:a16="http://schemas.microsoft.com/office/drawing/2014/main" id="{6C754461-2B89-4BC5-8796-7DD18A0F00FE}"/>
                </a:ext>
              </a:extLst>
            </p:cNvPr>
            <p:cNvSpPr/>
            <p:nvPr/>
          </p:nvSpPr>
          <p:spPr>
            <a:xfrm>
              <a:off x="4271500" y="373380"/>
              <a:ext cx="7615700" cy="4762500"/>
            </a:xfrm>
            <a:prstGeom prst="rect">
              <a:avLst/>
            </a:prstGeom>
            <a:noFill/>
            <a:ln w="1270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7E4CE631-3491-44D5-AD74-8A3B1BE695DC}"/>
                </a:ext>
              </a:extLst>
            </p:cNvPr>
            <p:cNvSpPr txBox="1"/>
            <p:nvPr/>
          </p:nvSpPr>
          <p:spPr>
            <a:xfrm>
              <a:off x="6743700" y="472440"/>
              <a:ext cx="2552700" cy="462804"/>
            </a:xfrm>
            <a:prstGeom prst="rect">
              <a:avLst/>
            </a:prstGeom>
            <a:noFill/>
          </p:spPr>
          <p:txBody>
            <a:bodyPr wrap="square" rtlCol="0">
              <a:spAutoFit/>
            </a:bodyPr>
            <a:lstStyle/>
            <a:p>
              <a:pPr algn="ctr"/>
              <a:r>
                <a:rPr lang="en-US" altLang="zh-CN" sz="7200" b="1" dirty="0"/>
                <a:t>ONE-to-Many</a:t>
              </a:r>
              <a:endParaRPr lang="zh-CN" altLang="en-US" sz="7200" b="1" dirty="0"/>
            </a:p>
          </p:txBody>
        </p:sp>
      </p:grpSp>
    </p:spTree>
    <p:extLst>
      <p:ext uri="{BB962C8B-B14F-4D97-AF65-F5344CB8AC3E}">
        <p14:creationId xmlns:p14="http://schemas.microsoft.com/office/powerpoint/2010/main" val="1769557896"/>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8569</TotalTime>
  <Words>727</Words>
  <Application>Microsoft Office PowerPoint</Application>
  <PresentationFormat>自定义</PresentationFormat>
  <Paragraphs>45</Paragraphs>
  <Slides>2</Slides>
  <Notes>1</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vt:i4>
      </vt:variant>
    </vt:vector>
  </HeadingPairs>
  <TitlesOfParts>
    <vt:vector size="11" baseType="lpstr">
      <vt:lpstr>等线</vt:lpstr>
      <vt:lpstr>等线 Light</vt:lpstr>
      <vt:lpstr>Arial</vt:lpstr>
      <vt:lpstr>Calibri</vt:lpstr>
      <vt:lpstr>Calibri Light</vt:lpstr>
      <vt:lpstr>Cambria Math</vt:lpstr>
      <vt:lpstr>Times New Roman</vt:lpstr>
      <vt:lpstr>Office 主题​​</vt:lpstr>
      <vt:lpstr>Equation</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WNN</dc:creator>
  <cp:lastModifiedBy>孙 晓鹏</cp:lastModifiedBy>
  <cp:revision>597</cp:revision>
  <dcterms:created xsi:type="dcterms:W3CDTF">2016-04-06T02:44:00Z</dcterms:created>
  <dcterms:modified xsi:type="dcterms:W3CDTF">2021-06-10T14:43:35Z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2052-10.1.0.6747</vt:lpwstr>
  </property>
</Properties>
</file>